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saveSubsetFonts="1">
  <p:sldMasterIdLst>
    <p:sldMasterId id="2147483669" r:id="rId1"/>
  </p:sldMasterIdLst>
  <p:notesMasterIdLst>
    <p:notesMasterId r:id="rId27"/>
  </p:notesMasterIdLst>
  <p:handoutMasterIdLst>
    <p:handoutMasterId r:id="rId28"/>
  </p:handoutMasterIdLst>
  <p:sldIdLst>
    <p:sldId id="256" r:id="rId2"/>
    <p:sldId id="275" r:id="rId3"/>
    <p:sldId id="257" r:id="rId4"/>
    <p:sldId id="293" r:id="rId5"/>
    <p:sldId id="296" r:id="rId6"/>
    <p:sldId id="295" r:id="rId7"/>
    <p:sldId id="299" r:id="rId8"/>
    <p:sldId id="300" r:id="rId9"/>
    <p:sldId id="258" r:id="rId10"/>
    <p:sldId id="290" r:id="rId11"/>
    <p:sldId id="291" r:id="rId12"/>
    <p:sldId id="301" r:id="rId13"/>
    <p:sldId id="303" r:id="rId14"/>
    <p:sldId id="302" r:id="rId15"/>
    <p:sldId id="289" r:id="rId16"/>
    <p:sldId id="304" r:id="rId17"/>
    <p:sldId id="308" r:id="rId18"/>
    <p:sldId id="269" r:id="rId19"/>
    <p:sldId id="306" r:id="rId20"/>
    <p:sldId id="310" r:id="rId21"/>
    <p:sldId id="307" r:id="rId22"/>
    <p:sldId id="311" r:id="rId23"/>
    <p:sldId id="309" r:id="rId24"/>
    <p:sldId id="272" r:id="rId25"/>
    <p:sldId id="268" r:id="rId26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anva Sans Bold" panose="02020500000000000000" charset="0"/>
      <p:regular r:id="rId35"/>
    </p:embeddedFont>
    <p:embeddedFont>
      <p:font typeface="DM Sans Bold" panose="02020500000000000000" charset="0"/>
      <p:regular r:id="rId36"/>
    </p:embeddedFont>
    <p:embeddedFont>
      <p:font typeface="DM Sans Italics" panose="02020500000000000000" charset="0"/>
      <p:regular r:id="rId37"/>
    </p:embeddedFont>
    <p:embeddedFont>
      <p:font typeface="微軟正黑體" panose="020B0604030504040204" pitchFamily="34" charset="-120"/>
      <p:regular r:id="rId38"/>
      <p:bold r:id="rId39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5E2"/>
    <a:srgbClr val="8CA9AD"/>
    <a:srgbClr val="7373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3447" autoAdjust="0"/>
  </p:normalViewPr>
  <p:slideViewPr>
    <p:cSldViewPr>
      <p:cViewPr varScale="1">
        <p:scale>
          <a:sx n="42" d="100"/>
          <a:sy n="42" d="100"/>
        </p:scale>
        <p:origin x="78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24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E233D5-3581-4921-B2C5-ED41F4CEFC08}" type="doc">
      <dgm:prSet loTypeId="urn:microsoft.com/office/officeart/2005/8/layout/hProcess11" loCatId="process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zh-TW" altLang="en-US"/>
        </a:p>
      </dgm:t>
    </dgm:pt>
    <dgm:pt modelId="{1DB93A5C-6DAF-4B1F-984B-253154A488F3}">
      <dgm:prSet phldrT="[文字]" custT="1"/>
      <dgm:spPr/>
      <dgm:t>
        <a:bodyPr/>
        <a:lstStyle/>
        <a:p>
          <a:r>
            <a: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領料</a:t>
          </a:r>
        </a:p>
      </dgm:t>
    </dgm:pt>
    <dgm:pt modelId="{56433443-1CCD-44F0-9501-EB1D5D5EE9CC}" type="parTrans" cxnId="{AF5451A4-4D90-42E9-8434-DD46DA0B4541}">
      <dgm:prSet/>
      <dgm:spPr/>
      <dgm:t>
        <a:bodyPr/>
        <a:lstStyle/>
        <a:p>
          <a:endParaRPr lang="zh-TW" altLang="en-US"/>
        </a:p>
      </dgm:t>
    </dgm:pt>
    <dgm:pt modelId="{41D6B153-77FD-4C8A-BEDC-D8B85898895F}" type="sibTrans" cxnId="{AF5451A4-4D90-42E9-8434-DD46DA0B4541}">
      <dgm:prSet/>
      <dgm:spPr/>
      <dgm:t>
        <a:bodyPr/>
        <a:lstStyle/>
        <a:p>
          <a:endParaRPr lang="zh-TW" altLang="en-US"/>
        </a:p>
      </dgm:t>
    </dgm:pt>
    <dgm:pt modelId="{7B1BA9D7-CA52-4C13-8F08-D66C869BDA09}">
      <dgm:prSet phldrT="[文字]" custT="1"/>
      <dgm:spPr/>
      <dgm:t>
        <a:bodyPr/>
        <a:lstStyle/>
        <a:p>
          <a:r>
            <a: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校車準備</a:t>
          </a:r>
        </a:p>
      </dgm:t>
    </dgm:pt>
    <dgm:pt modelId="{03234543-75EA-4671-9B8E-62632752F2D8}" type="parTrans" cxnId="{F90CFF64-BD8D-4664-86A9-722E67E91FEA}">
      <dgm:prSet/>
      <dgm:spPr/>
      <dgm:t>
        <a:bodyPr/>
        <a:lstStyle/>
        <a:p>
          <a:endParaRPr lang="zh-TW" altLang="en-US"/>
        </a:p>
      </dgm:t>
    </dgm:pt>
    <dgm:pt modelId="{E23A6B2F-670E-4E87-88EB-ED01F5485BF0}" type="sibTrans" cxnId="{F90CFF64-BD8D-4664-86A9-722E67E91FEA}">
      <dgm:prSet/>
      <dgm:spPr/>
      <dgm:t>
        <a:bodyPr/>
        <a:lstStyle/>
        <a:p>
          <a:endParaRPr lang="zh-TW" altLang="en-US"/>
        </a:p>
      </dgm:t>
    </dgm:pt>
    <dgm:pt modelId="{371AFA36-21FA-43FF-AE03-889C6AE7AC48}">
      <dgm:prSet phldrT="[文字]" custT="1"/>
      <dgm:spPr/>
      <dgm:t>
        <a:bodyPr/>
        <a:lstStyle/>
        <a:p>
          <a:r>
            <a: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校車</a:t>
          </a:r>
        </a:p>
      </dgm:t>
    </dgm:pt>
    <dgm:pt modelId="{16A26BDF-4040-4D9A-AB7C-7364AFB576D5}" type="parTrans" cxnId="{58131ABC-86FD-4F18-95E5-20A5B0062F39}">
      <dgm:prSet/>
      <dgm:spPr/>
      <dgm:t>
        <a:bodyPr/>
        <a:lstStyle/>
        <a:p>
          <a:endParaRPr lang="zh-TW" altLang="en-US"/>
        </a:p>
      </dgm:t>
    </dgm:pt>
    <dgm:pt modelId="{9FC6CF28-F76A-4B39-931D-88E0073F394E}" type="sibTrans" cxnId="{58131ABC-86FD-4F18-95E5-20A5B0062F39}">
      <dgm:prSet/>
      <dgm:spPr/>
      <dgm:t>
        <a:bodyPr/>
        <a:lstStyle/>
        <a:p>
          <a:endParaRPr lang="zh-TW" altLang="en-US"/>
        </a:p>
      </dgm:t>
    </dgm:pt>
    <dgm:pt modelId="{840C0F71-C3F2-4A08-9F3D-423F64991837}">
      <dgm:prSet phldrT="[文字]" custT="1"/>
      <dgm:spPr/>
      <dgm:t>
        <a:bodyPr/>
        <a:lstStyle/>
        <a:p>
          <a:r>
            <a:rPr lang="zh-TW" altLang="en-US" sz="4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首件檢驗</a:t>
          </a:r>
        </a:p>
      </dgm:t>
    </dgm:pt>
    <dgm:pt modelId="{EB8BFA9C-9C5C-4CC2-928C-72426D5EB116}" type="parTrans" cxnId="{899D1CA7-BF7B-4C2F-A4FC-53A7E927F40B}">
      <dgm:prSet/>
      <dgm:spPr/>
      <dgm:t>
        <a:bodyPr/>
        <a:lstStyle/>
        <a:p>
          <a:endParaRPr lang="zh-TW" altLang="en-US"/>
        </a:p>
      </dgm:t>
    </dgm:pt>
    <dgm:pt modelId="{8B12E2CA-56DB-437C-9954-15ABE273A365}" type="sibTrans" cxnId="{899D1CA7-BF7B-4C2F-A4FC-53A7E927F40B}">
      <dgm:prSet/>
      <dgm:spPr/>
      <dgm:t>
        <a:bodyPr/>
        <a:lstStyle/>
        <a:p>
          <a:endParaRPr lang="zh-TW" altLang="en-US"/>
        </a:p>
      </dgm:t>
    </dgm:pt>
    <dgm:pt modelId="{48F8355D-473F-4EAC-B00B-4358AAC015AA}">
      <dgm:prSet phldrT="[文字]" custT="1"/>
      <dgm:spPr/>
      <dgm:t>
        <a:bodyPr/>
        <a:lstStyle/>
        <a:p>
          <a:r>
            <a: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開始生產</a:t>
          </a:r>
        </a:p>
      </dgm:t>
    </dgm:pt>
    <dgm:pt modelId="{66FE10D5-9622-4AFB-A9F4-9D168568E8E0}" type="parTrans" cxnId="{6D689B73-2108-41FB-AD19-8FBF1151AEFF}">
      <dgm:prSet/>
      <dgm:spPr/>
      <dgm:t>
        <a:bodyPr/>
        <a:lstStyle/>
        <a:p>
          <a:endParaRPr lang="zh-TW" altLang="en-US"/>
        </a:p>
      </dgm:t>
    </dgm:pt>
    <dgm:pt modelId="{A9607D70-3FD3-45F8-8814-A614372DF5A2}" type="sibTrans" cxnId="{6D689B73-2108-41FB-AD19-8FBF1151AEFF}">
      <dgm:prSet/>
      <dgm:spPr/>
      <dgm:t>
        <a:bodyPr/>
        <a:lstStyle/>
        <a:p>
          <a:endParaRPr lang="zh-TW" altLang="en-US"/>
        </a:p>
      </dgm:t>
    </dgm:pt>
    <dgm:pt modelId="{60F38293-9617-4C7E-9711-09DC276A8C75}">
      <dgm:prSet phldrT="[文字]" custT="1"/>
      <dgm:spPr/>
      <dgm:t>
        <a:bodyPr/>
        <a:lstStyle/>
        <a:p>
          <a:r>
            <a:rPr lang="zh-TW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收捲</a:t>
          </a:r>
        </a:p>
      </dgm:t>
    </dgm:pt>
    <dgm:pt modelId="{8B64D367-5046-4F70-A230-212BA6E016D6}" type="parTrans" cxnId="{6B2E2C8B-747A-41D4-A1E3-CB7BE0304A95}">
      <dgm:prSet/>
      <dgm:spPr/>
      <dgm:t>
        <a:bodyPr/>
        <a:lstStyle/>
        <a:p>
          <a:endParaRPr lang="zh-TW" altLang="en-US"/>
        </a:p>
      </dgm:t>
    </dgm:pt>
    <dgm:pt modelId="{1AE4B39A-231D-47D7-8A95-12E77D3018B9}" type="sibTrans" cxnId="{6B2E2C8B-747A-41D4-A1E3-CB7BE0304A95}">
      <dgm:prSet/>
      <dgm:spPr/>
      <dgm:t>
        <a:bodyPr/>
        <a:lstStyle/>
        <a:p>
          <a:endParaRPr lang="zh-TW" altLang="en-US"/>
        </a:p>
      </dgm:t>
    </dgm:pt>
    <dgm:pt modelId="{37EE7AC3-893E-4B55-9841-AA293172C24A}" type="pres">
      <dgm:prSet presAssocID="{DDE233D5-3581-4921-B2C5-ED41F4CEFC08}" presName="Name0" presStyleCnt="0">
        <dgm:presLayoutVars>
          <dgm:dir/>
          <dgm:resizeHandles val="exact"/>
        </dgm:presLayoutVars>
      </dgm:prSet>
      <dgm:spPr/>
    </dgm:pt>
    <dgm:pt modelId="{B5633515-A068-4884-A0D3-D5804B3E67E6}" type="pres">
      <dgm:prSet presAssocID="{DDE233D5-3581-4921-B2C5-ED41F4CEFC08}" presName="arrow" presStyleLbl="bgShp" presStyleIdx="0" presStyleCnt="1"/>
      <dgm:spPr/>
    </dgm:pt>
    <dgm:pt modelId="{3A32D8A9-E509-4EE2-8A1F-7125501E4343}" type="pres">
      <dgm:prSet presAssocID="{DDE233D5-3581-4921-B2C5-ED41F4CEFC08}" presName="points" presStyleCnt="0"/>
      <dgm:spPr/>
    </dgm:pt>
    <dgm:pt modelId="{2F2031E5-A513-4723-ABB4-80B545FEAF74}" type="pres">
      <dgm:prSet presAssocID="{1DB93A5C-6DAF-4B1F-984B-253154A488F3}" presName="compositeA" presStyleCnt="0"/>
      <dgm:spPr/>
    </dgm:pt>
    <dgm:pt modelId="{7AFF5D2E-5E1C-4824-9EEB-9D03C484DC14}" type="pres">
      <dgm:prSet presAssocID="{1DB93A5C-6DAF-4B1F-984B-253154A488F3}" presName="textA" presStyleLbl="revTx" presStyleIdx="0" presStyleCnt="6">
        <dgm:presLayoutVars>
          <dgm:bulletEnabled val="1"/>
        </dgm:presLayoutVars>
      </dgm:prSet>
      <dgm:spPr/>
    </dgm:pt>
    <dgm:pt modelId="{CC037C10-75BD-4AAB-A5AB-3FC5DA619698}" type="pres">
      <dgm:prSet presAssocID="{1DB93A5C-6DAF-4B1F-984B-253154A488F3}" presName="circleA" presStyleLbl="node1" presStyleIdx="0" presStyleCnt="6"/>
      <dgm:spPr/>
    </dgm:pt>
    <dgm:pt modelId="{AC2F6BE9-CE18-44C6-A3BB-687BB687FC26}" type="pres">
      <dgm:prSet presAssocID="{1DB93A5C-6DAF-4B1F-984B-253154A488F3}" presName="spaceA" presStyleCnt="0"/>
      <dgm:spPr/>
    </dgm:pt>
    <dgm:pt modelId="{9D21DBEC-0021-41CD-99A8-B639F0FDABCA}" type="pres">
      <dgm:prSet presAssocID="{41D6B153-77FD-4C8A-BEDC-D8B85898895F}" presName="space" presStyleCnt="0"/>
      <dgm:spPr/>
    </dgm:pt>
    <dgm:pt modelId="{DCDD1A8E-DA1D-48C3-8637-535A6680CC0F}" type="pres">
      <dgm:prSet presAssocID="{7B1BA9D7-CA52-4C13-8F08-D66C869BDA09}" presName="compositeB" presStyleCnt="0"/>
      <dgm:spPr/>
    </dgm:pt>
    <dgm:pt modelId="{3EBB3340-24D6-4263-A4C8-D5A92D0DCF46}" type="pres">
      <dgm:prSet presAssocID="{7B1BA9D7-CA52-4C13-8F08-D66C869BDA09}" presName="textB" presStyleLbl="revTx" presStyleIdx="1" presStyleCnt="6" custLinFactNeighborX="-44753" custLinFactNeighborY="2417">
        <dgm:presLayoutVars>
          <dgm:bulletEnabled val="1"/>
        </dgm:presLayoutVars>
      </dgm:prSet>
      <dgm:spPr/>
    </dgm:pt>
    <dgm:pt modelId="{28209ACC-3624-4109-8C12-D52EB79156AD}" type="pres">
      <dgm:prSet presAssocID="{7B1BA9D7-CA52-4C13-8F08-D66C869BDA09}" presName="circleB" presStyleLbl="node1" presStyleIdx="1" presStyleCnt="6"/>
      <dgm:spPr/>
    </dgm:pt>
    <dgm:pt modelId="{BA2620F5-7F0B-43B9-86CC-91C74CC84D00}" type="pres">
      <dgm:prSet presAssocID="{7B1BA9D7-CA52-4C13-8F08-D66C869BDA09}" presName="spaceB" presStyleCnt="0"/>
      <dgm:spPr/>
    </dgm:pt>
    <dgm:pt modelId="{3F4E35E2-95BF-4D79-9A3F-A84B877B7E80}" type="pres">
      <dgm:prSet presAssocID="{E23A6B2F-670E-4E87-88EB-ED01F5485BF0}" presName="space" presStyleCnt="0"/>
      <dgm:spPr/>
    </dgm:pt>
    <dgm:pt modelId="{A4A7BDB7-AA71-46F8-B5F9-1A3B9E78E7AF}" type="pres">
      <dgm:prSet presAssocID="{371AFA36-21FA-43FF-AE03-889C6AE7AC48}" presName="compositeA" presStyleCnt="0"/>
      <dgm:spPr/>
    </dgm:pt>
    <dgm:pt modelId="{4AC09C2F-F20C-4CA8-AA1A-5A63224C6629}" type="pres">
      <dgm:prSet presAssocID="{371AFA36-21FA-43FF-AE03-889C6AE7AC48}" presName="textA" presStyleLbl="revTx" presStyleIdx="2" presStyleCnt="6" custLinFactNeighborX="352" custLinFactNeighborY="-24786">
        <dgm:presLayoutVars>
          <dgm:bulletEnabled val="1"/>
        </dgm:presLayoutVars>
      </dgm:prSet>
      <dgm:spPr/>
    </dgm:pt>
    <dgm:pt modelId="{9CF844F2-B612-459F-A887-086F1225BDF8}" type="pres">
      <dgm:prSet presAssocID="{371AFA36-21FA-43FF-AE03-889C6AE7AC48}" presName="circleA" presStyleLbl="node1" presStyleIdx="2" presStyleCnt="6"/>
      <dgm:spPr/>
    </dgm:pt>
    <dgm:pt modelId="{8B16A752-0AA3-43DB-A6B7-ED117485590E}" type="pres">
      <dgm:prSet presAssocID="{371AFA36-21FA-43FF-AE03-889C6AE7AC48}" presName="spaceA" presStyleCnt="0"/>
      <dgm:spPr/>
    </dgm:pt>
    <dgm:pt modelId="{A954394D-5C91-4227-AE57-F7732AD22FB2}" type="pres">
      <dgm:prSet presAssocID="{9FC6CF28-F76A-4B39-931D-88E0073F394E}" presName="space" presStyleCnt="0"/>
      <dgm:spPr/>
    </dgm:pt>
    <dgm:pt modelId="{39D5EB46-690F-422C-AAC7-AB46F0DA323A}" type="pres">
      <dgm:prSet presAssocID="{840C0F71-C3F2-4A08-9F3D-423F64991837}" presName="compositeB" presStyleCnt="0"/>
      <dgm:spPr/>
    </dgm:pt>
    <dgm:pt modelId="{9B41CC86-4467-47BE-821F-89FCB0DB3A24}" type="pres">
      <dgm:prSet presAssocID="{840C0F71-C3F2-4A08-9F3D-423F64991837}" presName="textB" presStyleLbl="revTx" presStyleIdx="3" presStyleCnt="6">
        <dgm:presLayoutVars>
          <dgm:bulletEnabled val="1"/>
        </dgm:presLayoutVars>
      </dgm:prSet>
      <dgm:spPr/>
    </dgm:pt>
    <dgm:pt modelId="{22886EEB-6ED7-4C6C-9937-CBA98F3BE4D8}" type="pres">
      <dgm:prSet presAssocID="{840C0F71-C3F2-4A08-9F3D-423F64991837}" presName="circleB" presStyleLbl="node1" presStyleIdx="3" presStyleCnt="6"/>
      <dgm:spPr/>
    </dgm:pt>
    <dgm:pt modelId="{27733D9F-72DB-4988-B0A0-D35D7C7A231B}" type="pres">
      <dgm:prSet presAssocID="{840C0F71-C3F2-4A08-9F3D-423F64991837}" presName="spaceB" presStyleCnt="0"/>
      <dgm:spPr/>
    </dgm:pt>
    <dgm:pt modelId="{CCF426EE-F914-4AE5-B0BD-AD9993746742}" type="pres">
      <dgm:prSet presAssocID="{8B12E2CA-56DB-437C-9954-15ABE273A365}" presName="space" presStyleCnt="0"/>
      <dgm:spPr/>
    </dgm:pt>
    <dgm:pt modelId="{9D24ACC7-0E8F-4025-80E6-26382F0E36DD}" type="pres">
      <dgm:prSet presAssocID="{48F8355D-473F-4EAC-B00B-4358AAC015AA}" presName="compositeA" presStyleCnt="0"/>
      <dgm:spPr/>
    </dgm:pt>
    <dgm:pt modelId="{646B73CD-1EF2-4C3B-8F54-48009034A214}" type="pres">
      <dgm:prSet presAssocID="{48F8355D-473F-4EAC-B00B-4358AAC015AA}" presName="textA" presStyleLbl="revTx" presStyleIdx="4" presStyleCnt="6">
        <dgm:presLayoutVars>
          <dgm:bulletEnabled val="1"/>
        </dgm:presLayoutVars>
      </dgm:prSet>
      <dgm:spPr/>
    </dgm:pt>
    <dgm:pt modelId="{92E4EBCA-ED8B-4B16-81E8-081C272D6A72}" type="pres">
      <dgm:prSet presAssocID="{48F8355D-473F-4EAC-B00B-4358AAC015AA}" presName="circleA" presStyleLbl="node1" presStyleIdx="4" presStyleCnt="6"/>
      <dgm:spPr/>
    </dgm:pt>
    <dgm:pt modelId="{79593AD3-B837-4D5F-B863-C2A5D5ABA607}" type="pres">
      <dgm:prSet presAssocID="{48F8355D-473F-4EAC-B00B-4358AAC015AA}" presName="spaceA" presStyleCnt="0"/>
      <dgm:spPr/>
    </dgm:pt>
    <dgm:pt modelId="{3A46AA5C-6B34-405C-90D9-632E25ED3D68}" type="pres">
      <dgm:prSet presAssocID="{A9607D70-3FD3-45F8-8814-A614372DF5A2}" presName="space" presStyleCnt="0"/>
      <dgm:spPr/>
    </dgm:pt>
    <dgm:pt modelId="{9EB034E6-BE69-47ED-9D99-FEBF6EC35C45}" type="pres">
      <dgm:prSet presAssocID="{60F38293-9617-4C7E-9711-09DC276A8C75}" presName="compositeB" presStyleCnt="0"/>
      <dgm:spPr/>
    </dgm:pt>
    <dgm:pt modelId="{98FB21FE-B435-49C2-828F-F15F24E21237}" type="pres">
      <dgm:prSet presAssocID="{60F38293-9617-4C7E-9711-09DC276A8C75}" presName="textB" presStyleLbl="revTx" presStyleIdx="5" presStyleCnt="6">
        <dgm:presLayoutVars>
          <dgm:bulletEnabled val="1"/>
        </dgm:presLayoutVars>
      </dgm:prSet>
      <dgm:spPr/>
    </dgm:pt>
    <dgm:pt modelId="{B6D4981F-9415-4DD8-A013-5DD7451EB3B1}" type="pres">
      <dgm:prSet presAssocID="{60F38293-9617-4C7E-9711-09DC276A8C75}" presName="circleB" presStyleLbl="node1" presStyleIdx="5" presStyleCnt="6"/>
      <dgm:spPr/>
    </dgm:pt>
    <dgm:pt modelId="{1F4F81FA-8F64-48A6-A5E2-9C6B67DF5945}" type="pres">
      <dgm:prSet presAssocID="{60F38293-9617-4C7E-9711-09DC276A8C75}" presName="spaceB" presStyleCnt="0"/>
      <dgm:spPr/>
    </dgm:pt>
  </dgm:ptLst>
  <dgm:cxnLst>
    <dgm:cxn modelId="{A7EE8012-B961-4536-81F5-ACED06A2D583}" type="presOf" srcId="{371AFA36-21FA-43FF-AE03-889C6AE7AC48}" destId="{4AC09C2F-F20C-4CA8-AA1A-5A63224C6629}" srcOrd="0" destOrd="0" presId="urn:microsoft.com/office/officeart/2005/8/layout/hProcess11"/>
    <dgm:cxn modelId="{99D25944-F775-4912-BBF1-3F7DC66D2C63}" type="presOf" srcId="{1DB93A5C-6DAF-4B1F-984B-253154A488F3}" destId="{7AFF5D2E-5E1C-4824-9EEB-9D03C484DC14}" srcOrd="0" destOrd="0" presId="urn:microsoft.com/office/officeart/2005/8/layout/hProcess11"/>
    <dgm:cxn modelId="{F90CFF64-BD8D-4664-86A9-722E67E91FEA}" srcId="{DDE233D5-3581-4921-B2C5-ED41F4CEFC08}" destId="{7B1BA9D7-CA52-4C13-8F08-D66C869BDA09}" srcOrd="1" destOrd="0" parTransId="{03234543-75EA-4671-9B8E-62632752F2D8}" sibTransId="{E23A6B2F-670E-4E87-88EB-ED01F5485BF0}"/>
    <dgm:cxn modelId="{53E3F24D-8BBB-4E7C-8D8D-0297B83BB344}" type="presOf" srcId="{DDE233D5-3581-4921-B2C5-ED41F4CEFC08}" destId="{37EE7AC3-893E-4B55-9841-AA293172C24A}" srcOrd="0" destOrd="0" presId="urn:microsoft.com/office/officeart/2005/8/layout/hProcess11"/>
    <dgm:cxn modelId="{6D689B73-2108-41FB-AD19-8FBF1151AEFF}" srcId="{DDE233D5-3581-4921-B2C5-ED41F4CEFC08}" destId="{48F8355D-473F-4EAC-B00B-4358AAC015AA}" srcOrd="4" destOrd="0" parTransId="{66FE10D5-9622-4AFB-A9F4-9D168568E8E0}" sibTransId="{A9607D70-3FD3-45F8-8814-A614372DF5A2}"/>
    <dgm:cxn modelId="{8888C259-66B4-4FDB-932E-BDADAA66A580}" type="presOf" srcId="{7B1BA9D7-CA52-4C13-8F08-D66C869BDA09}" destId="{3EBB3340-24D6-4263-A4C8-D5A92D0DCF46}" srcOrd="0" destOrd="0" presId="urn:microsoft.com/office/officeart/2005/8/layout/hProcess11"/>
    <dgm:cxn modelId="{6B2E2C8B-747A-41D4-A1E3-CB7BE0304A95}" srcId="{DDE233D5-3581-4921-B2C5-ED41F4CEFC08}" destId="{60F38293-9617-4C7E-9711-09DC276A8C75}" srcOrd="5" destOrd="0" parTransId="{8B64D367-5046-4F70-A230-212BA6E016D6}" sibTransId="{1AE4B39A-231D-47D7-8A95-12E77D3018B9}"/>
    <dgm:cxn modelId="{A4D9DE98-4786-42AC-A905-19984F1E9E5E}" type="presOf" srcId="{840C0F71-C3F2-4A08-9F3D-423F64991837}" destId="{9B41CC86-4467-47BE-821F-89FCB0DB3A24}" srcOrd="0" destOrd="0" presId="urn:microsoft.com/office/officeart/2005/8/layout/hProcess11"/>
    <dgm:cxn modelId="{AF5451A4-4D90-42E9-8434-DD46DA0B4541}" srcId="{DDE233D5-3581-4921-B2C5-ED41F4CEFC08}" destId="{1DB93A5C-6DAF-4B1F-984B-253154A488F3}" srcOrd="0" destOrd="0" parTransId="{56433443-1CCD-44F0-9501-EB1D5D5EE9CC}" sibTransId="{41D6B153-77FD-4C8A-BEDC-D8B85898895F}"/>
    <dgm:cxn modelId="{899D1CA7-BF7B-4C2F-A4FC-53A7E927F40B}" srcId="{DDE233D5-3581-4921-B2C5-ED41F4CEFC08}" destId="{840C0F71-C3F2-4A08-9F3D-423F64991837}" srcOrd="3" destOrd="0" parTransId="{EB8BFA9C-9C5C-4CC2-928C-72426D5EB116}" sibTransId="{8B12E2CA-56DB-437C-9954-15ABE273A365}"/>
    <dgm:cxn modelId="{58131ABC-86FD-4F18-95E5-20A5B0062F39}" srcId="{DDE233D5-3581-4921-B2C5-ED41F4CEFC08}" destId="{371AFA36-21FA-43FF-AE03-889C6AE7AC48}" srcOrd="2" destOrd="0" parTransId="{16A26BDF-4040-4D9A-AB7C-7364AFB576D5}" sibTransId="{9FC6CF28-F76A-4B39-931D-88E0073F394E}"/>
    <dgm:cxn modelId="{104E63E8-A416-4AC9-826E-BF535FB0C8CE}" type="presOf" srcId="{48F8355D-473F-4EAC-B00B-4358AAC015AA}" destId="{646B73CD-1EF2-4C3B-8F54-48009034A214}" srcOrd="0" destOrd="0" presId="urn:microsoft.com/office/officeart/2005/8/layout/hProcess11"/>
    <dgm:cxn modelId="{8CF4E6F3-C914-48F8-8542-BF5E47369062}" type="presOf" srcId="{60F38293-9617-4C7E-9711-09DC276A8C75}" destId="{98FB21FE-B435-49C2-828F-F15F24E21237}" srcOrd="0" destOrd="0" presId="urn:microsoft.com/office/officeart/2005/8/layout/hProcess11"/>
    <dgm:cxn modelId="{AF66E870-7EF4-49A8-A1BE-76180E7E184A}" type="presParOf" srcId="{37EE7AC3-893E-4B55-9841-AA293172C24A}" destId="{B5633515-A068-4884-A0D3-D5804B3E67E6}" srcOrd="0" destOrd="0" presId="urn:microsoft.com/office/officeart/2005/8/layout/hProcess11"/>
    <dgm:cxn modelId="{45B12076-414C-4C25-9338-3525323E8339}" type="presParOf" srcId="{37EE7AC3-893E-4B55-9841-AA293172C24A}" destId="{3A32D8A9-E509-4EE2-8A1F-7125501E4343}" srcOrd="1" destOrd="0" presId="urn:microsoft.com/office/officeart/2005/8/layout/hProcess11"/>
    <dgm:cxn modelId="{87BB650A-2BCD-4084-83AA-4CE4BB7E4A1A}" type="presParOf" srcId="{3A32D8A9-E509-4EE2-8A1F-7125501E4343}" destId="{2F2031E5-A513-4723-ABB4-80B545FEAF74}" srcOrd="0" destOrd="0" presId="urn:microsoft.com/office/officeart/2005/8/layout/hProcess11"/>
    <dgm:cxn modelId="{72B2904C-9918-444E-8BE9-3E5F62A6E165}" type="presParOf" srcId="{2F2031E5-A513-4723-ABB4-80B545FEAF74}" destId="{7AFF5D2E-5E1C-4824-9EEB-9D03C484DC14}" srcOrd="0" destOrd="0" presId="urn:microsoft.com/office/officeart/2005/8/layout/hProcess11"/>
    <dgm:cxn modelId="{C645B03B-D780-4849-AC3D-06E494B6E720}" type="presParOf" srcId="{2F2031E5-A513-4723-ABB4-80B545FEAF74}" destId="{CC037C10-75BD-4AAB-A5AB-3FC5DA619698}" srcOrd="1" destOrd="0" presId="urn:microsoft.com/office/officeart/2005/8/layout/hProcess11"/>
    <dgm:cxn modelId="{80C58A4D-0604-4C95-8C8F-8B18144F2792}" type="presParOf" srcId="{2F2031E5-A513-4723-ABB4-80B545FEAF74}" destId="{AC2F6BE9-CE18-44C6-A3BB-687BB687FC26}" srcOrd="2" destOrd="0" presId="urn:microsoft.com/office/officeart/2005/8/layout/hProcess11"/>
    <dgm:cxn modelId="{9287E152-2DCE-4179-B97E-DBB6A7B4FF89}" type="presParOf" srcId="{3A32D8A9-E509-4EE2-8A1F-7125501E4343}" destId="{9D21DBEC-0021-41CD-99A8-B639F0FDABCA}" srcOrd="1" destOrd="0" presId="urn:microsoft.com/office/officeart/2005/8/layout/hProcess11"/>
    <dgm:cxn modelId="{C5D998A7-57C6-44CC-904F-433F5E6A9984}" type="presParOf" srcId="{3A32D8A9-E509-4EE2-8A1F-7125501E4343}" destId="{DCDD1A8E-DA1D-48C3-8637-535A6680CC0F}" srcOrd="2" destOrd="0" presId="urn:microsoft.com/office/officeart/2005/8/layout/hProcess11"/>
    <dgm:cxn modelId="{90568161-4FBD-411A-831E-F82BD95333B2}" type="presParOf" srcId="{DCDD1A8E-DA1D-48C3-8637-535A6680CC0F}" destId="{3EBB3340-24D6-4263-A4C8-D5A92D0DCF46}" srcOrd="0" destOrd="0" presId="urn:microsoft.com/office/officeart/2005/8/layout/hProcess11"/>
    <dgm:cxn modelId="{D071900B-C750-4B5B-8BFA-FD9130747AEF}" type="presParOf" srcId="{DCDD1A8E-DA1D-48C3-8637-535A6680CC0F}" destId="{28209ACC-3624-4109-8C12-D52EB79156AD}" srcOrd="1" destOrd="0" presId="urn:microsoft.com/office/officeart/2005/8/layout/hProcess11"/>
    <dgm:cxn modelId="{0D82A9F3-2B15-4E55-9C2D-BADB6B614083}" type="presParOf" srcId="{DCDD1A8E-DA1D-48C3-8637-535A6680CC0F}" destId="{BA2620F5-7F0B-43B9-86CC-91C74CC84D00}" srcOrd="2" destOrd="0" presId="urn:microsoft.com/office/officeart/2005/8/layout/hProcess11"/>
    <dgm:cxn modelId="{5C5B0D60-7372-40D7-82E0-482800F56F2E}" type="presParOf" srcId="{3A32D8A9-E509-4EE2-8A1F-7125501E4343}" destId="{3F4E35E2-95BF-4D79-9A3F-A84B877B7E80}" srcOrd="3" destOrd="0" presId="urn:microsoft.com/office/officeart/2005/8/layout/hProcess11"/>
    <dgm:cxn modelId="{08412616-172E-42E4-BE02-5F3BFDAD07E0}" type="presParOf" srcId="{3A32D8A9-E509-4EE2-8A1F-7125501E4343}" destId="{A4A7BDB7-AA71-46F8-B5F9-1A3B9E78E7AF}" srcOrd="4" destOrd="0" presId="urn:microsoft.com/office/officeart/2005/8/layout/hProcess11"/>
    <dgm:cxn modelId="{CBC10BB6-8E95-41DF-B584-94844B4BCCC2}" type="presParOf" srcId="{A4A7BDB7-AA71-46F8-B5F9-1A3B9E78E7AF}" destId="{4AC09C2F-F20C-4CA8-AA1A-5A63224C6629}" srcOrd="0" destOrd="0" presId="urn:microsoft.com/office/officeart/2005/8/layout/hProcess11"/>
    <dgm:cxn modelId="{EA7E9ACC-77A8-4608-AD51-1468436CDEED}" type="presParOf" srcId="{A4A7BDB7-AA71-46F8-B5F9-1A3B9E78E7AF}" destId="{9CF844F2-B612-459F-A887-086F1225BDF8}" srcOrd="1" destOrd="0" presId="urn:microsoft.com/office/officeart/2005/8/layout/hProcess11"/>
    <dgm:cxn modelId="{219D7B69-2BE3-4207-8E97-3227E922DA50}" type="presParOf" srcId="{A4A7BDB7-AA71-46F8-B5F9-1A3B9E78E7AF}" destId="{8B16A752-0AA3-43DB-A6B7-ED117485590E}" srcOrd="2" destOrd="0" presId="urn:microsoft.com/office/officeart/2005/8/layout/hProcess11"/>
    <dgm:cxn modelId="{773BF4D0-A6B5-4A30-A612-0F5766F1FE1D}" type="presParOf" srcId="{3A32D8A9-E509-4EE2-8A1F-7125501E4343}" destId="{A954394D-5C91-4227-AE57-F7732AD22FB2}" srcOrd="5" destOrd="0" presId="urn:microsoft.com/office/officeart/2005/8/layout/hProcess11"/>
    <dgm:cxn modelId="{7189420D-B73D-4F4F-A6F3-1F5805928651}" type="presParOf" srcId="{3A32D8A9-E509-4EE2-8A1F-7125501E4343}" destId="{39D5EB46-690F-422C-AAC7-AB46F0DA323A}" srcOrd="6" destOrd="0" presId="urn:microsoft.com/office/officeart/2005/8/layout/hProcess11"/>
    <dgm:cxn modelId="{8033CB46-7A34-4475-BADC-FB9BFB579668}" type="presParOf" srcId="{39D5EB46-690F-422C-AAC7-AB46F0DA323A}" destId="{9B41CC86-4467-47BE-821F-89FCB0DB3A24}" srcOrd="0" destOrd="0" presId="urn:microsoft.com/office/officeart/2005/8/layout/hProcess11"/>
    <dgm:cxn modelId="{FBEADBA9-02CF-4258-83A9-7C0C34EDF301}" type="presParOf" srcId="{39D5EB46-690F-422C-AAC7-AB46F0DA323A}" destId="{22886EEB-6ED7-4C6C-9937-CBA98F3BE4D8}" srcOrd="1" destOrd="0" presId="urn:microsoft.com/office/officeart/2005/8/layout/hProcess11"/>
    <dgm:cxn modelId="{505215CA-B5F6-4002-98AB-DBC70DFAFE06}" type="presParOf" srcId="{39D5EB46-690F-422C-AAC7-AB46F0DA323A}" destId="{27733D9F-72DB-4988-B0A0-D35D7C7A231B}" srcOrd="2" destOrd="0" presId="urn:microsoft.com/office/officeart/2005/8/layout/hProcess11"/>
    <dgm:cxn modelId="{24319CF3-96A6-4365-A5A6-CA273BC004CC}" type="presParOf" srcId="{3A32D8A9-E509-4EE2-8A1F-7125501E4343}" destId="{CCF426EE-F914-4AE5-B0BD-AD9993746742}" srcOrd="7" destOrd="0" presId="urn:microsoft.com/office/officeart/2005/8/layout/hProcess11"/>
    <dgm:cxn modelId="{44B3CE7D-452D-4408-A9F5-2CA4BCD15AF9}" type="presParOf" srcId="{3A32D8A9-E509-4EE2-8A1F-7125501E4343}" destId="{9D24ACC7-0E8F-4025-80E6-26382F0E36DD}" srcOrd="8" destOrd="0" presId="urn:microsoft.com/office/officeart/2005/8/layout/hProcess11"/>
    <dgm:cxn modelId="{87C77814-55DD-4DAC-910B-6ACFC719C9CD}" type="presParOf" srcId="{9D24ACC7-0E8F-4025-80E6-26382F0E36DD}" destId="{646B73CD-1EF2-4C3B-8F54-48009034A214}" srcOrd="0" destOrd="0" presId="urn:microsoft.com/office/officeart/2005/8/layout/hProcess11"/>
    <dgm:cxn modelId="{F40535BF-B613-4BF7-9256-850ABCE56F70}" type="presParOf" srcId="{9D24ACC7-0E8F-4025-80E6-26382F0E36DD}" destId="{92E4EBCA-ED8B-4B16-81E8-081C272D6A72}" srcOrd="1" destOrd="0" presId="urn:microsoft.com/office/officeart/2005/8/layout/hProcess11"/>
    <dgm:cxn modelId="{ED56F120-E3AF-4226-959A-51AA1FA020E0}" type="presParOf" srcId="{9D24ACC7-0E8F-4025-80E6-26382F0E36DD}" destId="{79593AD3-B837-4D5F-B863-C2A5D5ABA607}" srcOrd="2" destOrd="0" presId="urn:microsoft.com/office/officeart/2005/8/layout/hProcess11"/>
    <dgm:cxn modelId="{57D280B1-5054-4934-AB36-FFBEA26E0DF7}" type="presParOf" srcId="{3A32D8A9-E509-4EE2-8A1F-7125501E4343}" destId="{3A46AA5C-6B34-405C-90D9-632E25ED3D68}" srcOrd="9" destOrd="0" presId="urn:microsoft.com/office/officeart/2005/8/layout/hProcess11"/>
    <dgm:cxn modelId="{91B31925-3A93-42F6-8AD6-29437BDFC9FD}" type="presParOf" srcId="{3A32D8A9-E509-4EE2-8A1F-7125501E4343}" destId="{9EB034E6-BE69-47ED-9D99-FEBF6EC35C45}" srcOrd="10" destOrd="0" presId="urn:microsoft.com/office/officeart/2005/8/layout/hProcess11"/>
    <dgm:cxn modelId="{7AFC79A1-3FC1-425C-85DE-8ABB9B05EFD9}" type="presParOf" srcId="{9EB034E6-BE69-47ED-9D99-FEBF6EC35C45}" destId="{98FB21FE-B435-49C2-828F-F15F24E21237}" srcOrd="0" destOrd="0" presId="urn:microsoft.com/office/officeart/2005/8/layout/hProcess11"/>
    <dgm:cxn modelId="{E70F4A28-1F5A-4F36-A20F-FE93CFBBC36C}" type="presParOf" srcId="{9EB034E6-BE69-47ED-9D99-FEBF6EC35C45}" destId="{B6D4981F-9415-4DD8-A013-5DD7451EB3B1}" srcOrd="1" destOrd="0" presId="urn:microsoft.com/office/officeart/2005/8/layout/hProcess11"/>
    <dgm:cxn modelId="{76FBD0A6-396E-48E9-A9D7-331189FBC11F}" type="presParOf" srcId="{9EB034E6-BE69-47ED-9D99-FEBF6EC35C45}" destId="{1F4F81FA-8F64-48A6-A5E2-9C6B67DF5945}" srcOrd="2" destOrd="0" presId="urn:microsoft.com/office/officeart/2005/8/layout/hProcess11"/>
  </dgm:cxnLst>
  <dgm:bg>
    <a:noFill/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7D23ED-627C-4ED7-9CCB-D23287831EA2}" type="doc">
      <dgm:prSet loTypeId="urn:microsoft.com/office/officeart/2005/8/layout/chevron1" loCatId="process" qsTypeId="urn:microsoft.com/office/officeart/2005/8/quickstyle/simple1" qsCatId="simple" csTypeId="urn:microsoft.com/office/officeart/2005/8/colors/accent5_2" csCatId="accent5" phldr="1"/>
      <dgm:spPr/>
    </dgm:pt>
    <dgm:pt modelId="{46217F4F-1FB5-4579-B41A-5AD17394D062}">
      <dgm:prSet phldrT="[文字]" custT="1"/>
      <dgm:spPr/>
      <dgm:t>
        <a:bodyPr/>
        <a:lstStyle/>
        <a:p>
          <a:r>
            <a: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印刷知識學習</a:t>
          </a:r>
        </a:p>
      </dgm:t>
    </dgm:pt>
    <dgm:pt modelId="{2798EB71-3AFF-412D-9761-F8EB98906C66}" type="parTrans" cxnId="{5B72D83D-0F50-4036-841D-0A9AA2795122}">
      <dgm:prSet/>
      <dgm:spPr/>
      <dgm:t>
        <a:bodyPr/>
        <a:lstStyle/>
        <a:p>
          <a:endParaRPr lang="zh-TW" altLang="en-US"/>
        </a:p>
      </dgm:t>
    </dgm:pt>
    <dgm:pt modelId="{567A3586-4519-4BF5-94E7-799C4A484B8A}" type="sibTrans" cxnId="{5B72D83D-0F50-4036-841D-0A9AA2795122}">
      <dgm:prSet/>
      <dgm:spPr/>
      <dgm:t>
        <a:bodyPr/>
        <a:lstStyle/>
        <a:p>
          <a:endParaRPr lang="zh-TW" altLang="en-US"/>
        </a:p>
      </dgm:t>
    </dgm:pt>
    <dgm:pt modelId="{4BE117B9-970F-44C4-B57E-DFE450669F47}">
      <dgm:prSet phldrT="[文字]" custT="1"/>
      <dgm:spPr/>
      <dgm:t>
        <a:bodyPr/>
        <a:lstStyle/>
        <a:p>
          <a:r>
            <a: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提出建議</a:t>
          </a:r>
        </a:p>
      </dgm:t>
    </dgm:pt>
    <dgm:pt modelId="{E467572C-5585-46A4-A819-C8989738BE64}" type="parTrans" cxnId="{B7AA5040-6BCB-46D4-9E4A-B2CE80AD1232}">
      <dgm:prSet/>
      <dgm:spPr/>
      <dgm:t>
        <a:bodyPr/>
        <a:lstStyle/>
        <a:p>
          <a:endParaRPr lang="zh-TW" altLang="en-US"/>
        </a:p>
      </dgm:t>
    </dgm:pt>
    <dgm:pt modelId="{1460D3EC-2370-4F0D-B0AD-FD97B6A06873}" type="sibTrans" cxnId="{B7AA5040-6BCB-46D4-9E4A-B2CE80AD1232}">
      <dgm:prSet/>
      <dgm:spPr/>
      <dgm:t>
        <a:bodyPr/>
        <a:lstStyle/>
        <a:p>
          <a:endParaRPr lang="zh-TW" altLang="en-US"/>
        </a:p>
      </dgm:t>
    </dgm:pt>
    <dgm:pt modelId="{323E950C-090A-4E49-9A11-239CF3690EDE}">
      <dgm:prSet phldrT="[文字]" custT="1"/>
      <dgm:spPr/>
      <dgm:t>
        <a:bodyPr/>
        <a:lstStyle/>
        <a:p>
          <a:r>
            <a: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PDD</a:t>
          </a:r>
          <a:r>
            <a:rPr lang="zh-TW" altLang="en-US" sz="2800" b="1">
              <a:latin typeface="微軟正黑體" panose="020B0604030504040204" pitchFamily="34" charset="-120"/>
              <a:ea typeface="微軟正黑體" panose="020B0604030504040204" pitchFamily="34" charset="-120"/>
            </a:rPr>
            <a:t>數據分析</a:t>
          </a:r>
          <a:endParaRPr lang="zh-TW" altLang="en-US" sz="28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A939FB5-29C0-47EE-A02F-1E65BD12991C}" type="parTrans" cxnId="{E5C400C5-EFED-4F7E-A6E8-96A66AAE222D}">
      <dgm:prSet/>
      <dgm:spPr/>
      <dgm:t>
        <a:bodyPr/>
        <a:lstStyle/>
        <a:p>
          <a:endParaRPr lang="zh-TW" altLang="en-US"/>
        </a:p>
      </dgm:t>
    </dgm:pt>
    <dgm:pt modelId="{5E24E49F-3BC4-4D37-BE5F-44AD9FDCB7DB}" type="sibTrans" cxnId="{E5C400C5-EFED-4F7E-A6E8-96A66AAE222D}">
      <dgm:prSet/>
      <dgm:spPr/>
      <dgm:t>
        <a:bodyPr/>
        <a:lstStyle/>
        <a:p>
          <a:endParaRPr lang="zh-TW" altLang="en-US"/>
        </a:p>
      </dgm:t>
    </dgm:pt>
    <dgm:pt modelId="{CB510D9B-1031-42B0-AA4B-A4646F414C35}">
      <dgm:prSet phldrT="[文字]" custT="1"/>
      <dgm:spPr/>
      <dgm:t>
        <a:bodyPr/>
        <a:lstStyle/>
        <a:p>
          <a:r>
            <a: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驗證</a:t>
          </a:r>
        </a:p>
      </dgm:t>
    </dgm:pt>
    <dgm:pt modelId="{4EA14631-E117-4FE4-B15E-F447A11D930C}" type="parTrans" cxnId="{8DD046F2-61DE-4140-8020-19A40465C35E}">
      <dgm:prSet/>
      <dgm:spPr/>
      <dgm:t>
        <a:bodyPr/>
        <a:lstStyle/>
        <a:p>
          <a:endParaRPr lang="zh-TW" altLang="en-US"/>
        </a:p>
      </dgm:t>
    </dgm:pt>
    <dgm:pt modelId="{D9ADC66C-9FD5-416E-A991-851210E6418A}" type="sibTrans" cxnId="{8DD046F2-61DE-4140-8020-19A40465C35E}">
      <dgm:prSet/>
      <dgm:spPr/>
      <dgm:t>
        <a:bodyPr/>
        <a:lstStyle/>
        <a:p>
          <a:endParaRPr lang="zh-TW" altLang="en-US"/>
        </a:p>
      </dgm:t>
    </dgm:pt>
    <dgm:pt modelId="{B5EF4366-3A69-4788-B7A3-1C5EDEFBF83C}">
      <dgm:prSet phldrT="[文字]" custT="1"/>
      <dgm:spPr/>
      <dgm:t>
        <a:bodyPr/>
        <a:lstStyle/>
        <a:p>
          <a:r>
            <a: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gm:t>
    </dgm:pt>
    <dgm:pt modelId="{B91CEEF4-7412-443C-9D42-C38E5E1FC370}" type="parTrans" cxnId="{8BAC8233-7218-41BF-92AF-BD52C2D49EE9}">
      <dgm:prSet/>
      <dgm:spPr/>
      <dgm:t>
        <a:bodyPr/>
        <a:lstStyle/>
        <a:p>
          <a:endParaRPr lang="zh-TW" altLang="en-US"/>
        </a:p>
      </dgm:t>
    </dgm:pt>
    <dgm:pt modelId="{3876A95F-7604-4124-A252-3EFBC27149AB}" type="sibTrans" cxnId="{8BAC8233-7218-41BF-92AF-BD52C2D49EE9}">
      <dgm:prSet/>
      <dgm:spPr/>
      <dgm:t>
        <a:bodyPr/>
        <a:lstStyle/>
        <a:p>
          <a:endParaRPr lang="zh-TW" altLang="en-US"/>
        </a:p>
      </dgm:t>
    </dgm:pt>
    <dgm:pt modelId="{76A76F6D-4545-4AE3-815D-4C8C88089F20}">
      <dgm:prSet phldrT="[文字]" custT="1"/>
      <dgm:spPr/>
      <dgm:t>
        <a:bodyPr/>
        <a:lstStyle/>
        <a:p>
          <a:r>
            <a: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找出問題  </a:t>
          </a:r>
          <a:br>
            <a:rPr lang="en-US" altLang="zh-TW" sz="2800" b="1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意見收集</a:t>
          </a:r>
        </a:p>
      </dgm:t>
    </dgm:pt>
    <dgm:pt modelId="{D7ADF7F8-35B9-49EE-B6C8-99D04D8B20F0}" type="sibTrans" cxnId="{596D6897-CB5D-414C-9E0F-BD6A80976675}">
      <dgm:prSet/>
      <dgm:spPr/>
      <dgm:t>
        <a:bodyPr/>
        <a:lstStyle/>
        <a:p>
          <a:endParaRPr lang="zh-TW" altLang="en-US"/>
        </a:p>
      </dgm:t>
    </dgm:pt>
    <dgm:pt modelId="{C1CCEE01-09E4-4807-A22A-E13E3A6A854E}" type="parTrans" cxnId="{596D6897-CB5D-414C-9E0F-BD6A80976675}">
      <dgm:prSet/>
      <dgm:spPr/>
      <dgm:t>
        <a:bodyPr/>
        <a:lstStyle/>
        <a:p>
          <a:endParaRPr lang="zh-TW" altLang="en-US"/>
        </a:p>
      </dgm:t>
    </dgm:pt>
    <dgm:pt modelId="{AA30FF32-6301-47D4-BCD1-15C01FDEA9AE}" type="pres">
      <dgm:prSet presAssocID="{A17D23ED-627C-4ED7-9CCB-D23287831EA2}" presName="Name0" presStyleCnt="0">
        <dgm:presLayoutVars>
          <dgm:dir/>
          <dgm:animLvl val="lvl"/>
          <dgm:resizeHandles val="exact"/>
        </dgm:presLayoutVars>
      </dgm:prSet>
      <dgm:spPr/>
    </dgm:pt>
    <dgm:pt modelId="{26F3932D-A2F2-490D-8C67-A5129427F247}" type="pres">
      <dgm:prSet presAssocID="{46217F4F-1FB5-4579-B41A-5AD17394D062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215C010-4DC0-4E83-8BF9-3E56220597A3}" type="pres">
      <dgm:prSet presAssocID="{567A3586-4519-4BF5-94E7-799C4A484B8A}" presName="parTxOnlySpace" presStyleCnt="0"/>
      <dgm:spPr/>
    </dgm:pt>
    <dgm:pt modelId="{83F71CDF-6B47-4CA9-AB19-3EFC55B3E3F8}" type="pres">
      <dgm:prSet presAssocID="{323E950C-090A-4E49-9A11-239CF3690EDE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56FCCAD4-5D35-49E6-8803-3160601773A7}" type="pres">
      <dgm:prSet presAssocID="{5E24E49F-3BC4-4D37-BE5F-44AD9FDCB7DB}" presName="parTxOnlySpace" presStyleCnt="0"/>
      <dgm:spPr/>
    </dgm:pt>
    <dgm:pt modelId="{4D599FF4-16AB-42B7-BB08-1FBCDC8EDF9E}" type="pres">
      <dgm:prSet presAssocID="{76A76F6D-4545-4AE3-815D-4C8C88089F2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E37D844D-5507-48C8-9189-904FFCBA3D29}" type="pres">
      <dgm:prSet presAssocID="{D7ADF7F8-35B9-49EE-B6C8-99D04D8B20F0}" presName="parTxOnlySpace" presStyleCnt="0"/>
      <dgm:spPr/>
    </dgm:pt>
    <dgm:pt modelId="{EBBE7469-E9CF-4339-8A25-2E73FD6C24FB}" type="pres">
      <dgm:prSet presAssocID="{4BE117B9-970F-44C4-B57E-DFE450669F47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5F4E1FDC-1F9A-4598-A12F-82C222860C57}" type="pres">
      <dgm:prSet presAssocID="{1460D3EC-2370-4F0D-B0AD-FD97B6A06873}" presName="parTxOnlySpace" presStyleCnt="0"/>
      <dgm:spPr/>
    </dgm:pt>
    <dgm:pt modelId="{C26E68B3-77BD-425A-B911-C2D238E5B9D4}" type="pres">
      <dgm:prSet presAssocID="{CB510D9B-1031-42B0-AA4B-A4646F414C35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A8329BD-EB53-49B8-99A2-26D5D0C2ADD3}" type="pres">
      <dgm:prSet presAssocID="{D9ADC66C-9FD5-416E-A991-851210E6418A}" presName="parTxOnlySpace" presStyleCnt="0"/>
      <dgm:spPr/>
    </dgm:pt>
    <dgm:pt modelId="{C7399B9B-FD4D-4A1C-AFE3-7CF2C1574BDD}" type="pres">
      <dgm:prSet presAssocID="{B5EF4366-3A69-4788-B7A3-1C5EDEFBF83C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603FB018-DD74-42A0-B442-D3BFB026EAEE}" type="presOf" srcId="{B5EF4366-3A69-4788-B7A3-1C5EDEFBF83C}" destId="{C7399B9B-FD4D-4A1C-AFE3-7CF2C1574BDD}" srcOrd="0" destOrd="0" presId="urn:microsoft.com/office/officeart/2005/8/layout/chevron1"/>
    <dgm:cxn modelId="{88DFF323-A614-49D8-B62C-B92E5C6313A5}" type="presOf" srcId="{323E950C-090A-4E49-9A11-239CF3690EDE}" destId="{83F71CDF-6B47-4CA9-AB19-3EFC55B3E3F8}" srcOrd="0" destOrd="0" presId="urn:microsoft.com/office/officeart/2005/8/layout/chevron1"/>
    <dgm:cxn modelId="{8BAC8233-7218-41BF-92AF-BD52C2D49EE9}" srcId="{A17D23ED-627C-4ED7-9CCB-D23287831EA2}" destId="{B5EF4366-3A69-4788-B7A3-1C5EDEFBF83C}" srcOrd="5" destOrd="0" parTransId="{B91CEEF4-7412-443C-9D42-C38E5E1FC370}" sibTransId="{3876A95F-7604-4124-A252-3EFBC27149AB}"/>
    <dgm:cxn modelId="{5B72D83D-0F50-4036-841D-0A9AA2795122}" srcId="{A17D23ED-627C-4ED7-9CCB-D23287831EA2}" destId="{46217F4F-1FB5-4579-B41A-5AD17394D062}" srcOrd="0" destOrd="0" parTransId="{2798EB71-3AFF-412D-9761-F8EB98906C66}" sibTransId="{567A3586-4519-4BF5-94E7-799C4A484B8A}"/>
    <dgm:cxn modelId="{B7AA5040-6BCB-46D4-9E4A-B2CE80AD1232}" srcId="{A17D23ED-627C-4ED7-9CCB-D23287831EA2}" destId="{4BE117B9-970F-44C4-B57E-DFE450669F47}" srcOrd="3" destOrd="0" parTransId="{E467572C-5585-46A4-A819-C8989738BE64}" sibTransId="{1460D3EC-2370-4F0D-B0AD-FD97B6A06873}"/>
    <dgm:cxn modelId="{56B1D76F-1DD6-4D8A-B2A2-6DEB633365B2}" type="presOf" srcId="{76A76F6D-4545-4AE3-815D-4C8C88089F20}" destId="{4D599FF4-16AB-42B7-BB08-1FBCDC8EDF9E}" srcOrd="0" destOrd="0" presId="urn:microsoft.com/office/officeart/2005/8/layout/chevron1"/>
    <dgm:cxn modelId="{596D6897-CB5D-414C-9E0F-BD6A80976675}" srcId="{A17D23ED-627C-4ED7-9CCB-D23287831EA2}" destId="{76A76F6D-4545-4AE3-815D-4C8C88089F20}" srcOrd="2" destOrd="0" parTransId="{C1CCEE01-09E4-4807-A22A-E13E3A6A854E}" sibTransId="{D7ADF7F8-35B9-49EE-B6C8-99D04D8B20F0}"/>
    <dgm:cxn modelId="{4B88ACA4-9D5C-4614-9B5E-8C318293813E}" type="presOf" srcId="{CB510D9B-1031-42B0-AA4B-A4646F414C35}" destId="{C26E68B3-77BD-425A-B911-C2D238E5B9D4}" srcOrd="0" destOrd="0" presId="urn:microsoft.com/office/officeart/2005/8/layout/chevron1"/>
    <dgm:cxn modelId="{167A9BBE-335F-4788-B135-7B3879A4F8D1}" type="presOf" srcId="{A17D23ED-627C-4ED7-9CCB-D23287831EA2}" destId="{AA30FF32-6301-47D4-BCD1-15C01FDEA9AE}" srcOrd="0" destOrd="0" presId="urn:microsoft.com/office/officeart/2005/8/layout/chevron1"/>
    <dgm:cxn modelId="{E5C400C5-EFED-4F7E-A6E8-96A66AAE222D}" srcId="{A17D23ED-627C-4ED7-9CCB-D23287831EA2}" destId="{323E950C-090A-4E49-9A11-239CF3690EDE}" srcOrd="1" destOrd="0" parTransId="{0A939FB5-29C0-47EE-A02F-1E65BD12991C}" sibTransId="{5E24E49F-3BC4-4D37-BE5F-44AD9FDCB7DB}"/>
    <dgm:cxn modelId="{467D1CD2-B61B-4CA5-AE09-6567D7BB104C}" type="presOf" srcId="{46217F4F-1FB5-4579-B41A-5AD17394D062}" destId="{26F3932D-A2F2-490D-8C67-A5129427F247}" srcOrd="0" destOrd="0" presId="urn:microsoft.com/office/officeart/2005/8/layout/chevron1"/>
    <dgm:cxn modelId="{5E5BDBD9-16CB-4801-931B-A3AC15CAD912}" type="presOf" srcId="{4BE117B9-970F-44C4-B57E-DFE450669F47}" destId="{EBBE7469-E9CF-4339-8A25-2E73FD6C24FB}" srcOrd="0" destOrd="0" presId="urn:microsoft.com/office/officeart/2005/8/layout/chevron1"/>
    <dgm:cxn modelId="{8DD046F2-61DE-4140-8020-19A40465C35E}" srcId="{A17D23ED-627C-4ED7-9CCB-D23287831EA2}" destId="{CB510D9B-1031-42B0-AA4B-A4646F414C35}" srcOrd="4" destOrd="0" parTransId="{4EA14631-E117-4FE4-B15E-F447A11D930C}" sibTransId="{D9ADC66C-9FD5-416E-A991-851210E6418A}"/>
    <dgm:cxn modelId="{ED116014-714E-4C6A-B04D-A51957591B95}" type="presParOf" srcId="{AA30FF32-6301-47D4-BCD1-15C01FDEA9AE}" destId="{26F3932D-A2F2-490D-8C67-A5129427F247}" srcOrd="0" destOrd="0" presId="urn:microsoft.com/office/officeart/2005/8/layout/chevron1"/>
    <dgm:cxn modelId="{3F3EA57D-8F42-455C-A764-259883D17093}" type="presParOf" srcId="{AA30FF32-6301-47D4-BCD1-15C01FDEA9AE}" destId="{8215C010-4DC0-4E83-8BF9-3E56220597A3}" srcOrd="1" destOrd="0" presId="urn:microsoft.com/office/officeart/2005/8/layout/chevron1"/>
    <dgm:cxn modelId="{E03138FD-1029-474F-BE62-741913F148DB}" type="presParOf" srcId="{AA30FF32-6301-47D4-BCD1-15C01FDEA9AE}" destId="{83F71CDF-6B47-4CA9-AB19-3EFC55B3E3F8}" srcOrd="2" destOrd="0" presId="urn:microsoft.com/office/officeart/2005/8/layout/chevron1"/>
    <dgm:cxn modelId="{578612C3-C6D0-4546-ABB3-F381C9CCE4B5}" type="presParOf" srcId="{AA30FF32-6301-47D4-BCD1-15C01FDEA9AE}" destId="{56FCCAD4-5D35-49E6-8803-3160601773A7}" srcOrd="3" destOrd="0" presId="urn:microsoft.com/office/officeart/2005/8/layout/chevron1"/>
    <dgm:cxn modelId="{442F86C8-091E-473D-988F-4D9D4E374BE2}" type="presParOf" srcId="{AA30FF32-6301-47D4-BCD1-15C01FDEA9AE}" destId="{4D599FF4-16AB-42B7-BB08-1FBCDC8EDF9E}" srcOrd="4" destOrd="0" presId="urn:microsoft.com/office/officeart/2005/8/layout/chevron1"/>
    <dgm:cxn modelId="{005B6C53-52C0-47BD-976C-DF14F2807351}" type="presParOf" srcId="{AA30FF32-6301-47D4-BCD1-15C01FDEA9AE}" destId="{E37D844D-5507-48C8-9189-904FFCBA3D29}" srcOrd="5" destOrd="0" presId="urn:microsoft.com/office/officeart/2005/8/layout/chevron1"/>
    <dgm:cxn modelId="{8F4FB76E-1810-4E82-AB3F-D5E991B75DFF}" type="presParOf" srcId="{AA30FF32-6301-47D4-BCD1-15C01FDEA9AE}" destId="{EBBE7469-E9CF-4339-8A25-2E73FD6C24FB}" srcOrd="6" destOrd="0" presId="urn:microsoft.com/office/officeart/2005/8/layout/chevron1"/>
    <dgm:cxn modelId="{C318EBBD-1652-4727-9655-4374163D9A25}" type="presParOf" srcId="{AA30FF32-6301-47D4-BCD1-15C01FDEA9AE}" destId="{5F4E1FDC-1F9A-4598-A12F-82C222860C57}" srcOrd="7" destOrd="0" presId="urn:microsoft.com/office/officeart/2005/8/layout/chevron1"/>
    <dgm:cxn modelId="{80C5FC07-CF35-4B37-813E-BFF73083A8D7}" type="presParOf" srcId="{AA30FF32-6301-47D4-BCD1-15C01FDEA9AE}" destId="{C26E68B3-77BD-425A-B911-C2D238E5B9D4}" srcOrd="8" destOrd="0" presId="urn:microsoft.com/office/officeart/2005/8/layout/chevron1"/>
    <dgm:cxn modelId="{611768F6-A009-449D-9F40-818D5A8AD94D}" type="presParOf" srcId="{AA30FF32-6301-47D4-BCD1-15C01FDEA9AE}" destId="{9A8329BD-EB53-49B8-99A2-26D5D0C2ADD3}" srcOrd="9" destOrd="0" presId="urn:microsoft.com/office/officeart/2005/8/layout/chevron1"/>
    <dgm:cxn modelId="{A78358EE-D0DF-4358-8E53-86A53B1870FC}" type="presParOf" srcId="{AA30FF32-6301-47D4-BCD1-15C01FDEA9AE}" destId="{C7399B9B-FD4D-4A1C-AFE3-7CF2C1574BDD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7D23ED-627C-4ED7-9CCB-D23287831EA2}" type="doc">
      <dgm:prSet loTypeId="urn:microsoft.com/office/officeart/2005/8/layout/chevron1" loCatId="process" qsTypeId="urn:microsoft.com/office/officeart/2005/8/quickstyle/simple2" qsCatId="simple" csTypeId="urn:microsoft.com/office/officeart/2005/8/colors/accent5_2" csCatId="accent5" phldr="1"/>
      <dgm:spPr/>
    </dgm:pt>
    <dgm:pt modelId="{46217F4F-1FB5-4579-B41A-5AD17394D062}">
      <dgm:prSet phldrT="[文字]" custT="1"/>
      <dgm:spPr>
        <a:ln w="76200">
          <a:noFill/>
        </a:ln>
      </dgm:spPr>
      <dgm:t>
        <a:bodyPr/>
        <a:lstStyle/>
        <a:p>
          <a:r>
            <a: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印刷知識學習</a:t>
          </a:r>
        </a:p>
      </dgm:t>
    </dgm:pt>
    <dgm:pt modelId="{2798EB71-3AFF-412D-9761-F8EB98906C66}" type="parTrans" cxnId="{5B72D83D-0F50-4036-841D-0A9AA2795122}">
      <dgm:prSet/>
      <dgm:spPr/>
      <dgm:t>
        <a:bodyPr/>
        <a:lstStyle/>
        <a:p>
          <a:endParaRPr lang="zh-TW" altLang="en-US"/>
        </a:p>
      </dgm:t>
    </dgm:pt>
    <dgm:pt modelId="{567A3586-4519-4BF5-94E7-799C4A484B8A}" type="sibTrans" cxnId="{5B72D83D-0F50-4036-841D-0A9AA2795122}">
      <dgm:prSet/>
      <dgm:spPr/>
      <dgm:t>
        <a:bodyPr/>
        <a:lstStyle/>
        <a:p>
          <a:endParaRPr lang="zh-TW" altLang="en-US"/>
        </a:p>
      </dgm:t>
    </dgm:pt>
    <dgm:pt modelId="{76A76F6D-4545-4AE3-815D-4C8C88089F20}">
      <dgm:prSet phldrT="[文字]" custT="1"/>
      <dgm:spPr>
        <a:ln w="76200">
          <a:noFill/>
        </a:ln>
      </dgm:spPr>
      <dgm:t>
        <a:bodyPr/>
        <a:lstStyle/>
        <a:p>
          <a:r>
            <a: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找出問題</a:t>
          </a:r>
          <a:endParaRPr lang="en-US" altLang="zh-TW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r>
            <a: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意見收集</a:t>
          </a:r>
        </a:p>
      </dgm:t>
    </dgm:pt>
    <dgm:pt modelId="{C1CCEE01-09E4-4807-A22A-E13E3A6A854E}" type="parTrans" cxnId="{596D6897-CB5D-414C-9E0F-BD6A80976675}">
      <dgm:prSet/>
      <dgm:spPr/>
      <dgm:t>
        <a:bodyPr/>
        <a:lstStyle/>
        <a:p>
          <a:endParaRPr lang="zh-TW" altLang="en-US"/>
        </a:p>
      </dgm:t>
    </dgm:pt>
    <dgm:pt modelId="{D7ADF7F8-35B9-49EE-B6C8-99D04D8B20F0}" type="sibTrans" cxnId="{596D6897-CB5D-414C-9E0F-BD6A80976675}">
      <dgm:prSet/>
      <dgm:spPr/>
      <dgm:t>
        <a:bodyPr/>
        <a:lstStyle/>
        <a:p>
          <a:endParaRPr lang="zh-TW" altLang="en-US"/>
        </a:p>
      </dgm:t>
    </dgm:pt>
    <dgm:pt modelId="{4BE117B9-970F-44C4-B57E-DFE450669F47}">
      <dgm:prSet phldrT="[文字]" custT="1"/>
      <dgm:spPr>
        <a:ln w="76200">
          <a:noFill/>
        </a:ln>
      </dgm:spPr>
      <dgm:t>
        <a:bodyPr/>
        <a:lstStyle/>
        <a:p>
          <a:r>
            <a: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提出建議</a:t>
          </a:r>
        </a:p>
      </dgm:t>
    </dgm:pt>
    <dgm:pt modelId="{E467572C-5585-46A4-A819-C8989738BE64}" type="parTrans" cxnId="{B7AA5040-6BCB-46D4-9E4A-B2CE80AD1232}">
      <dgm:prSet/>
      <dgm:spPr/>
      <dgm:t>
        <a:bodyPr/>
        <a:lstStyle/>
        <a:p>
          <a:endParaRPr lang="zh-TW" altLang="en-US"/>
        </a:p>
      </dgm:t>
    </dgm:pt>
    <dgm:pt modelId="{1460D3EC-2370-4F0D-B0AD-FD97B6A06873}" type="sibTrans" cxnId="{B7AA5040-6BCB-46D4-9E4A-B2CE80AD1232}">
      <dgm:prSet/>
      <dgm:spPr/>
      <dgm:t>
        <a:bodyPr/>
        <a:lstStyle/>
        <a:p>
          <a:endParaRPr lang="zh-TW" altLang="en-US"/>
        </a:p>
      </dgm:t>
    </dgm:pt>
    <dgm:pt modelId="{323E950C-090A-4E49-9A11-239CF3690EDE}">
      <dgm:prSet phldrT="[文字]" custT="1"/>
      <dgm:spPr>
        <a:ln w="76200">
          <a:noFill/>
        </a:ln>
      </dgm:spPr>
      <dgm:t>
        <a:bodyPr/>
        <a:lstStyle/>
        <a:p>
          <a:r>
            <a: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PDD</a:t>
          </a:r>
          <a:r>
            <a: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數據分析</a:t>
          </a:r>
        </a:p>
      </dgm:t>
    </dgm:pt>
    <dgm:pt modelId="{0A939FB5-29C0-47EE-A02F-1E65BD12991C}" type="parTrans" cxnId="{E5C400C5-EFED-4F7E-A6E8-96A66AAE222D}">
      <dgm:prSet/>
      <dgm:spPr/>
      <dgm:t>
        <a:bodyPr/>
        <a:lstStyle/>
        <a:p>
          <a:endParaRPr lang="zh-TW" altLang="en-US"/>
        </a:p>
      </dgm:t>
    </dgm:pt>
    <dgm:pt modelId="{5E24E49F-3BC4-4D37-BE5F-44AD9FDCB7DB}" type="sibTrans" cxnId="{E5C400C5-EFED-4F7E-A6E8-96A66AAE222D}">
      <dgm:prSet/>
      <dgm:spPr/>
      <dgm:t>
        <a:bodyPr/>
        <a:lstStyle/>
        <a:p>
          <a:endParaRPr lang="zh-TW" altLang="en-US"/>
        </a:p>
      </dgm:t>
    </dgm:pt>
    <dgm:pt modelId="{AA30FF32-6301-47D4-BCD1-15C01FDEA9AE}" type="pres">
      <dgm:prSet presAssocID="{A17D23ED-627C-4ED7-9CCB-D23287831EA2}" presName="Name0" presStyleCnt="0">
        <dgm:presLayoutVars>
          <dgm:dir/>
          <dgm:animLvl val="lvl"/>
          <dgm:resizeHandles val="exact"/>
        </dgm:presLayoutVars>
      </dgm:prSet>
      <dgm:spPr/>
    </dgm:pt>
    <dgm:pt modelId="{46CC8B11-22AE-4573-A8A1-5A3A1AA88589}" type="pres">
      <dgm:prSet presAssocID="{46217F4F-1FB5-4579-B41A-5AD17394D062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58010A9D-1F6C-4A3B-888D-63F10BA6DC1D}" type="pres">
      <dgm:prSet presAssocID="{567A3586-4519-4BF5-94E7-799C4A484B8A}" presName="parTxOnlySpace" presStyleCnt="0"/>
      <dgm:spPr/>
    </dgm:pt>
    <dgm:pt modelId="{802DB635-9E03-4E99-AA2C-32A51DBDA73C}" type="pres">
      <dgm:prSet presAssocID="{323E950C-090A-4E49-9A11-239CF3690EDE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9689A21-19A9-400D-A05B-0F489B548965}" type="pres">
      <dgm:prSet presAssocID="{5E24E49F-3BC4-4D37-BE5F-44AD9FDCB7DB}" presName="parTxOnlySpace" presStyleCnt="0"/>
      <dgm:spPr/>
    </dgm:pt>
    <dgm:pt modelId="{1BA3892D-35BD-4FA4-B945-8F1FD4CF6C04}" type="pres">
      <dgm:prSet presAssocID="{76A76F6D-4545-4AE3-815D-4C8C88089F2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28DC145-DD82-4AA3-993C-7F1E07CAE46D}" type="pres">
      <dgm:prSet presAssocID="{D7ADF7F8-35B9-49EE-B6C8-99D04D8B20F0}" presName="parTxOnlySpace" presStyleCnt="0"/>
      <dgm:spPr/>
    </dgm:pt>
    <dgm:pt modelId="{A766CFC4-B06D-4059-BE76-9CEC6F9B984E}" type="pres">
      <dgm:prSet presAssocID="{4BE117B9-970F-44C4-B57E-DFE450669F47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B72D83D-0F50-4036-841D-0A9AA2795122}" srcId="{A17D23ED-627C-4ED7-9CCB-D23287831EA2}" destId="{46217F4F-1FB5-4579-B41A-5AD17394D062}" srcOrd="0" destOrd="0" parTransId="{2798EB71-3AFF-412D-9761-F8EB98906C66}" sibTransId="{567A3586-4519-4BF5-94E7-799C4A484B8A}"/>
    <dgm:cxn modelId="{612A103F-A32C-49D1-8E94-8CCBEC07D698}" type="presOf" srcId="{4BE117B9-970F-44C4-B57E-DFE450669F47}" destId="{A766CFC4-B06D-4059-BE76-9CEC6F9B984E}" srcOrd="0" destOrd="0" presId="urn:microsoft.com/office/officeart/2005/8/layout/chevron1"/>
    <dgm:cxn modelId="{B7AA5040-6BCB-46D4-9E4A-B2CE80AD1232}" srcId="{A17D23ED-627C-4ED7-9CCB-D23287831EA2}" destId="{4BE117B9-970F-44C4-B57E-DFE450669F47}" srcOrd="3" destOrd="0" parTransId="{E467572C-5585-46A4-A819-C8989738BE64}" sibTransId="{1460D3EC-2370-4F0D-B0AD-FD97B6A06873}"/>
    <dgm:cxn modelId="{49EC9C40-36C1-4249-9A15-1DA9951BE715}" type="presOf" srcId="{46217F4F-1FB5-4579-B41A-5AD17394D062}" destId="{46CC8B11-22AE-4573-A8A1-5A3A1AA88589}" srcOrd="0" destOrd="0" presId="urn:microsoft.com/office/officeart/2005/8/layout/chevron1"/>
    <dgm:cxn modelId="{B85FC08C-A79F-4E0D-81DF-00B8B5AA6C3E}" type="presOf" srcId="{76A76F6D-4545-4AE3-815D-4C8C88089F20}" destId="{1BA3892D-35BD-4FA4-B945-8F1FD4CF6C04}" srcOrd="0" destOrd="0" presId="urn:microsoft.com/office/officeart/2005/8/layout/chevron1"/>
    <dgm:cxn modelId="{596D6897-CB5D-414C-9E0F-BD6A80976675}" srcId="{A17D23ED-627C-4ED7-9CCB-D23287831EA2}" destId="{76A76F6D-4545-4AE3-815D-4C8C88089F20}" srcOrd="2" destOrd="0" parTransId="{C1CCEE01-09E4-4807-A22A-E13E3A6A854E}" sibTransId="{D7ADF7F8-35B9-49EE-B6C8-99D04D8B20F0}"/>
    <dgm:cxn modelId="{8FB4BEB2-9ACB-4321-8902-02959BC4D2EE}" type="presOf" srcId="{323E950C-090A-4E49-9A11-239CF3690EDE}" destId="{802DB635-9E03-4E99-AA2C-32A51DBDA73C}" srcOrd="0" destOrd="0" presId="urn:microsoft.com/office/officeart/2005/8/layout/chevron1"/>
    <dgm:cxn modelId="{167A9BBE-335F-4788-B135-7B3879A4F8D1}" type="presOf" srcId="{A17D23ED-627C-4ED7-9CCB-D23287831EA2}" destId="{AA30FF32-6301-47D4-BCD1-15C01FDEA9AE}" srcOrd="0" destOrd="0" presId="urn:microsoft.com/office/officeart/2005/8/layout/chevron1"/>
    <dgm:cxn modelId="{E5C400C5-EFED-4F7E-A6E8-96A66AAE222D}" srcId="{A17D23ED-627C-4ED7-9CCB-D23287831EA2}" destId="{323E950C-090A-4E49-9A11-239CF3690EDE}" srcOrd="1" destOrd="0" parTransId="{0A939FB5-29C0-47EE-A02F-1E65BD12991C}" sibTransId="{5E24E49F-3BC4-4D37-BE5F-44AD9FDCB7DB}"/>
    <dgm:cxn modelId="{47D68DC3-88BA-4200-8600-9AF4B97F5653}" type="presParOf" srcId="{AA30FF32-6301-47D4-BCD1-15C01FDEA9AE}" destId="{46CC8B11-22AE-4573-A8A1-5A3A1AA88589}" srcOrd="0" destOrd="0" presId="urn:microsoft.com/office/officeart/2005/8/layout/chevron1"/>
    <dgm:cxn modelId="{178D0915-ABAC-4875-ABF8-D3447FF8E5C8}" type="presParOf" srcId="{AA30FF32-6301-47D4-BCD1-15C01FDEA9AE}" destId="{58010A9D-1F6C-4A3B-888D-63F10BA6DC1D}" srcOrd="1" destOrd="0" presId="urn:microsoft.com/office/officeart/2005/8/layout/chevron1"/>
    <dgm:cxn modelId="{2D5FD2D7-38C1-4EDE-86EF-2C85558B734B}" type="presParOf" srcId="{AA30FF32-6301-47D4-BCD1-15C01FDEA9AE}" destId="{802DB635-9E03-4E99-AA2C-32A51DBDA73C}" srcOrd="2" destOrd="0" presId="urn:microsoft.com/office/officeart/2005/8/layout/chevron1"/>
    <dgm:cxn modelId="{6D00188A-765E-47F6-B7C8-995C53B8EA04}" type="presParOf" srcId="{AA30FF32-6301-47D4-BCD1-15C01FDEA9AE}" destId="{59689A21-19A9-400D-A05B-0F489B548965}" srcOrd="3" destOrd="0" presId="urn:microsoft.com/office/officeart/2005/8/layout/chevron1"/>
    <dgm:cxn modelId="{8288F328-EB52-4D9F-8562-D67617CD621A}" type="presParOf" srcId="{AA30FF32-6301-47D4-BCD1-15C01FDEA9AE}" destId="{1BA3892D-35BD-4FA4-B945-8F1FD4CF6C04}" srcOrd="4" destOrd="0" presId="urn:microsoft.com/office/officeart/2005/8/layout/chevron1"/>
    <dgm:cxn modelId="{4C739CDB-E281-4CAE-95E3-BF67E5703883}" type="presParOf" srcId="{AA30FF32-6301-47D4-BCD1-15C01FDEA9AE}" destId="{728DC145-DD82-4AA3-993C-7F1E07CAE46D}" srcOrd="5" destOrd="0" presId="urn:microsoft.com/office/officeart/2005/8/layout/chevron1"/>
    <dgm:cxn modelId="{99EB4C86-533C-44BF-B162-0F54F9BA6CEA}" type="presParOf" srcId="{AA30FF32-6301-47D4-BCD1-15C01FDEA9AE}" destId="{A766CFC4-B06D-4059-BE76-9CEC6F9B984E}" srcOrd="6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33515-A068-4884-A0D3-D5804B3E67E6}">
      <dsp:nvSpPr>
        <dsp:cNvPr id="0" name=""/>
        <dsp:cNvSpPr/>
      </dsp:nvSpPr>
      <dsp:spPr>
        <a:xfrm>
          <a:off x="0" y="2212521"/>
          <a:ext cx="12643850" cy="2950028"/>
        </a:xfrm>
        <a:prstGeom prst="notched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FF5D2E-5E1C-4824-9EEB-9D03C484DC14}">
      <dsp:nvSpPr>
        <dsp:cNvPr id="0" name=""/>
        <dsp:cNvSpPr/>
      </dsp:nvSpPr>
      <dsp:spPr>
        <a:xfrm>
          <a:off x="3125" y="0"/>
          <a:ext cx="1819714" cy="2950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領料</a:t>
          </a:r>
        </a:p>
      </dsp:txBody>
      <dsp:txXfrm>
        <a:off x="3125" y="0"/>
        <a:ext cx="1819714" cy="2950028"/>
      </dsp:txXfrm>
    </dsp:sp>
    <dsp:sp modelId="{CC037C10-75BD-4AAB-A5AB-3FC5DA619698}">
      <dsp:nvSpPr>
        <dsp:cNvPr id="0" name=""/>
        <dsp:cNvSpPr/>
      </dsp:nvSpPr>
      <dsp:spPr>
        <a:xfrm>
          <a:off x="544229" y="3318781"/>
          <a:ext cx="737507" cy="737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BB3340-24D6-4263-A4C8-D5A92D0DCF46}">
      <dsp:nvSpPr>
        <dsp:cNvPr id="0" name=""/>
        <dsp:cNvSpPr/>
      </dsp:nvSpPr>
      <dsp:spPr>
        <a:xfrm>
          <a:off x="1099448" y="4425042"/>
          <a:ext cx="1819714" cy="2950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校車準備</a:t>
          </a:r>
        </a:p>
      </dsp:txBody>
      <dsp:txXfrm>
        <a:off x="1099448" y="4425042"/>
        <a:ext cx="1819714" cy="2950028"/>
      </dsp:txXfrm>
    </dsp:sp>
    <dsp:sp modelId="{28209ACC-3624-4109-8C12-D52EB79156AD}">
      <dsp:nvSpPr>
        <dsp:cNvPr id="0" name=""/>
        <dsp:cNvSpPr/>
      </dsp:nvSpPr>
      <dsp:spPr>
        <a:xfrm>
          <a:off x="2454929" y="3318781"/>
          <a:ext cx="737507" cy="737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09C2F-F20C-4CA8-AA1A-5A63224C6629}">
      <dsp:nvSpPr>
        <dsp:cNvPr id="0" name=""/>
        <dsp:cNvSpPr/>
      </dsp:nvSpPr>
      <dsp:spPr>
        <a:xfrm>
          <a:off x="3830931" y="0"/>
          <a:ext cx="1819714" cy="2950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校車</a:t>
          </a:r>
        </a:p>
      </dsp:txBody>
      <dsp:txXfrm>
        <a:off x="3830931" y="0"/>
        <a:ext cx="1819714" cy="2950028"/>
      </dsp:txXfrm>
    </dsp:sp>
    <dsp:sp modelId="{9CF844F2-B612-459F-A887-086F1225BDF8}">
      <dsp:nvSpPr>
        <dsp:cNvPr id="0" name=""/>
        <dsp:cNvSpPr/>
      </dsp:nvSpPr>
      <dsp:spPr>
        <a:xfrm>
          <a:off x="4365629" y="3318781"/>
          <a:ext cx="737507" cy="737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1CC86-4467-47BE-821F-89FCB0DB3A24}">
      <dsp:nvSpPr>
        <dsp:cNvPr id="0" name=""/>
        <dsp:cNvSpPr/>
      </dsp:nvSpPr>
      <dsp:spPr>
        <a:xfrm>
          <a:off x="5735225" y="4425042"/>
          <a:ext cx="1819714" cy="2950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b="1" kern="1200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rPr>
            <a:t>首件檢驗</a:t>
          </a:r>
        </a:p>
      </dsp:txBody>
      <dsp:txXfrm>
        <a:off x="5735225" y="4425042"/>
        <a:ext cx="1819714" cy="2950028"/>
      </dsp:txXfrm>
    </dsp:sp>
    <dsp:sp modelId="{22886EEB-6ED7-4C6C-9937-CBA98F3BE4D8}">
      <dsp:nvSpPr>
        <dsp:cNvPr id="0" name=""/>
        <dsp:cNvSpPr/>
      </dsp:nvSpPr>
      <dsp:spPr>
        <a:xfrm>
          <a:off x="6276329" y="3318781"/>
          <a:ext cx="737507" cy="737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B73CD-1EF2-4C3B-8F54-48009034A214}">
      <dsp:nvSpPr>
        <dsp:cNvPr id="0" name=""/>
        <dsp:cNvSpPr/>
      </dsp:nvSpPr>
      <dsp:spPr>
        <a:xfrm>
          <a:off x="7645925" y="0"/>
          <a:ext cx="1819714" cy="2950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b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開始生產</a:t>
          </a:r>
        </a:p>
      </dsp:txBody>
      <dsp:txXfrm>
        <a:off x="7645925" y="0"/>
        <a:ext cx="1819714" cy="2950028"/>
      </dsp:txXfrm>
    </dsp:sp>
    <dsp:sp modelId="{92E4EBCA-ED8B-4B16-81E8-081C272D6A72}">
      <dsp:nvSpPr>
        <dsp:cNvPr id="0" name=""/>
        <dsp:cNvSpPr/>
      </dsp:nvSpPr>
      <dsp:spPr>
        <a:xfrm>
          <a:off x="8187029" y="3318781"/>
          <a:ext cx="737507" cy="737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B21FE-B435-49C2-828F-F15F24E21237}">
      <dsp:nvSpPr>
        <dsp:cNvPr id="0" name=""/>
        <dsp:cNvSpPr/>
      </dsp:nvSpPr>
      <dsp:spPr>
        <a:xfrm>
          <a:off x="9556626" y="4425042"/>
          <a:ext cx="1819714" cy="29500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收捲</a:t>
          </a:r>
        </a:p>
      </dsp:txBody>
      <dsp:txXfrm>
        <a:off x="9556626" y="4425042"/>
        <a:ext cx="1819714" cy="2950028"/>
      </dsp:txXfrm>
    </dsp:sp>
    <dsp:sp modelId="{B6D4981F-9415-4DD8-A013-5DD7451EB3B1}">
      <dsp:nvSpPr>
        <dsp:cNvPr id="0" name=""/>
        <dsp:cNvSpPr/>
      </dsp:nvSpPr>
      <dsp:spPr>
        <a:xfrm>
          <a:off x="10097729" y="3318781"/>
          <a:ext cx="737507" cy="73750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3932D-A2F2-490D-8C67-A5129427F247}">
      <dsp:nvSpPr>
        <dsp:cNvPr id="0" name=""/>
        <dsp:cNvSpPr/>
      </dsp:nvSpPr>
      <dsp:spPr>
        <a:xfrm>
          <a:off x="8818" y="1834994"/>
          <a:ext cx="3280320" cy="131212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印刷知識學習</a:t>
          </a:r>
        </a:p>
      </dsp:txBody>
      <dsp:txXfrm>
        <a:off x="664882" y="1834994"/>
        <a:ext cx="1968192" cy="1312128"/>
      </dsp:txXfrm>
    </dsp:sp>
    <dsp:sp modelId="{83F71CDF-6B47-4CA9-AB19-3EFC55B3E3F8}">
      <dsp:nvSpPr>
        <dsp:cNvPr id="0" name=""/>
        <dsp:cNvSpPr/>
      </dsp:nvSpPr>
      <dsp:spPr>
        <a:xfrm>
          <a:off x="2961106" y="1834994"/>
          <a:ext cx="3280320" cy="131212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PDD</a:t>
          </a:r>
          <a:r>
            <a:rPr lang="zh-TW" altLang="en-US" sz="2800" b="1" kern="1200">
              <a:latin typeface="微軟正黑體" panose="020B0604030504040204" pitchFamily="34" charset="-120"/>
              <a:ea typeface="微軟正黑體" panose="020B0604030504040204" pitchFamily="34" charset="-120"/>
            </a:rPr>
            <a:t>數據分析</a:t>
          </a:r>
          <a:endParaRPr lang="zh-TW" altLang="en-US" sz="28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617170" y="1834994"/>
        <a:ext cx="1968192" cy="1312128"/>
      </dsp:txXfrm>
    </dsp:sp>
    <dsp:sp modelId="{4D599FF4-16AB-42B7-BB08-1FBCDC8EDF9E}">
      <dsp:nvSpPr>
        <dsp:cNvPr id="0" name=""/>
        <dsp:cNvSpPr/>
      </dsp:nvSpPr>
      <dsp:spPr>
        <a:xfrm>
          <a:off x="5913395" y="1834994"/>
          <a:ext cx="3280320" cy="131212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找出問題  </a:t>
          </a:r>
          <a:br>
            <a:rPr lang="en-US" altLang="zh-TW" sz="2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</a:br>
          <a:r>
            <a:rPr lang="zh-TW" altLang="en-US" sz="2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意見收集</a:t>
          </a:r>
        </a:p>
      </dsp:txBody>
      <dsp:txXfrm>
        <a:off x="6569459" y="1834994"/>
        <a:ext cx="1968192" cy="1312128"/>
      </dsp:txXfrm>
    </dsp:sp>
    <dsp:sp modelId="{EBBE7469-E9CF-4339-8A25-2E73FD6C24FB}">
      <dsp:nvSpPr>
        <dsp:cNvPr id="0" name=""/>
        <dsp:cNvSpPr/>
      </dsp:nvSpPr>
      <dsp:spPr>
        <a:xfrm>
          <a:off x="8865683" y="1834994"/>
          <a:ext cx="3280320" cy="131212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提出建議</a:t>
          </a:r>
        </a:p>
      </dsp:txBody>
      <dsp:txXfrm>
        <a:off x="9521747" y="1834994"/>
        <a:ext cx="1968192" cy="1312128"/>
      </dsp:txXfrm>
    </dsp:sp>
    <dsp:sp modelId="{C26E68B3-77BD-425A-B911-C2D238E5B9D4}">
      <dsp:nvSpPr>
        <dsp:cNvPr id="0" name=""/>
        <dsp:cNvSpPr/>
      </dsp:nvSpPr>
      <dsp:spPr>
        <a:xfrm>
          <a:off x="11817972" y="1834994"/>
          <a:ext cx="3280320" cy="131212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驗證</a:t>
          </a:r>
        </a:p>
      </dsp:txBody>
      <dsp:txXfrm>
        <a:off x="12474036" y="1834994"/>
        <a:ext cx="1968192" cy="1312128"/>
      </dsp:txXfrm>
    </dsp:sp>
    <dsp:sp modelId="{C7399B9B-FD4D-4A1C-AFE3-7CF2C1574BDD}">
      <dsp:nvSpPr>
        <dsp:cNvPr id="0" name=""/>
        <dsp:cNvSpPr/>
      </dsp:nvSpPr>
      <dsp:spPr>
        <a:xfrm>
          <a:off x="14770261" y="1834994"/>
          <a:ext cx="3280320" cy="1312128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014" tIns="37338" rIns="37338" bIns="37338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結論</a:t>
          </a:r>
        </a:p>
      </dsp:txBody>
      <dsp:txXfrm>
        <a:off x="15426325" y="1834994"/>
        <a:ext cx="1968192" cy="13121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CC8B11-22AE-4573-A8A1-5A3A1AA88589}">
      <dsp:nvSpPr>
        <dsp:cNvPr id="0" name=""/>
        <dsp:cNvSpPr/>
      </dsp:nvSpPr>
      <dsp:spPr>
        <a:xfrm>
          <a:off x="7853" y="1350365"/>
          <a:ext cx="4571548" cy="182861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7620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印刷知識學習</a:t>
          </a:r>
        </a:p>
      </dsp:txBody>
      <dsp:txXfrm>
        <a:off x="922163" y="1350365"/>
        <a:ext cx="2742929" cy="1828619"/>
      </dsp:txXfrm>
    </dsp:sp>
    <dsp:sp modelId="{802DB635-9E03-4E99-AA2C-32A51DBDA73C}">
      <dsp:nvSpPr>
        <dsp:cNvPr id="0" name=""/>
        <dsp:cNvSpPr/>
      </dsp:nvSpPr>
      <dsp:spPr>
        <a:xfrm>
          <a:off x="4122247" y="1350365"/>
          <a:ext cx="4571548" cy="182861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7620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PDD</a:t>
          </a:r>
          <a:r>
            <a:rPr lang="zh-TW" altLang="en-US" sz="3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數據分析</a:t>
          </a:r>
        </a:p>
      </dsp:txBody>
      <dsp:txXfrm>
        <a:off x="5036557" y="1350365"/>
        <a:ext cx="2742929" cy="1828619"/>
      </dsp:txXfrm>
    </dsp:sp>
    <dsp:sp modelId="{1BA3892D-35BD-4FA4-B945-8F1FD4CF6C04}">
      <dsp:nvSpPr>
        <dsp:cNvPr id="0" name=""/>
        <dsp:cNvSpPr/>
      </dsp:nvSpPr>
      <dsp:spPr>
        <a:xfrm>
          <a:off x="8236641" y="1350365"/>
          <a:ext cx="4571548" cy="182861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7620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找出問題</a:t>
          </a:r>
          <a:endParaRPr lang="en-US" altLang="zh-TW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意見收集</a:t>
          </a:r>
        </a:p>
      </dsp:txBody>
      <dsp:txXfrm>
        <a:off x="9150951" y="1350365"/>
        <a:ext cx="2742929" cy="1828619"/>
      </dsp:txXfrm>
    </dsp:sp>
    <dsp:sp modelId="{A766CFC4-B06D-4059-BE76-9CEC6F9B984E}">
      <dsp:nvSpPr>
        <dsp:cNvPr id="0" name=""/>
        <dsp:cNvSpPr/>
      </dsp:nvSpPr>
      <dsp:spPr>
        <a:xfrm>
          <a:off x="12351034" y="1350365"/>
          <a:ext cx="4571548" cy="182861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7620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提出建議</a:t>
          </a:r>
        </a:p>
      </dsp:txBody>
      <dsp:txXfrm>
        <a:off x="13265344" y="1350365"/>
        <a:ext cx="2742929" cy="18286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88CC6B54-AC1B-F3BD-D11E-D176BFDE84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7D8DE53-4517-2ABD-2A31-62744D6227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2B730D-A587-4A35-87C8-B75698589A59}" type="datetimeFigureOut">
              <a:rPr lang="zh-TW" altLang="en-US" smtClean="0"/>
              <a:t>2023/8/17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ED7BDCF-6D9C-B801-E577-3BFC992754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D59D0DD-B3F6-9EED-8C8C-71247F21FD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8400F-E62C-4FE1-AA7D-F3F927693AE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61514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1:16.01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24 2446 24575,'0'343'0,"-1"-437"0,4-220 0,21-3 0,-7 190 0,6 1 0,70-225 0,-89 340 0,-1 2 0,0 0 0,1 0 0,9-17 0,-13 25 0,1 0 0,0 0 0,-1-1 0,1 1 0,0 0 0,0 1 0,-1-1 0,1 0 0,0 0 0,0 0 0,0 0 0,0 1 0,0-1 0,0 0 0,0 1 0,1-1 0,-1 1 0,0-1 0,0 1 0,0 0 0,0-1 0,1 1 0,-1 0 0,0 0 0,0 0 0,1 0 0,-1 0 0,0 0 0,0 0 0,1 0 0,-1 1 0,0-1 0,0 0 0,0 1 0,1-1 0,-1 1 0,1 0 0,2 2 0,0 0 0,-1 0 0,1 0 0,-1 0 0,0 0 0,0 1 0,0-1 0,0 1 0,3 6 0,20 45 0,-18-37 0,48 119 0,-6 1 0,-6 3 0,-7 1 0,-5 2 0,12 151 0,-45-446 0,6-458-335,4 486 223,5 0 0,59-238 0,-60 318 112,-7 29 0,-6 14 0,0 0 0,0 0 0,0 0 0,0 0 0,0 0 0,0 0 0,0 0 0,0-1 0,0 1 0,0 0 0,0 0 0,1 0 0,-1 0 0,0 0 0,0 0 0,0 0 0,0 0 0,0 0 0,0 0 0,0 0 0,0 0 0,0 0 0,0 0 0,0 0 0,1 0 0,-1 0 0,0 0 0,0 0 0,0 0 0,0 0 0,0 0 0,0 0 0,0 0 0,0 0 0,0 0 0,0 0 0,0 0 0,1 0 0,-1 0 0,0 0 0,0 0 0,0 0 0,0 0 0,0 0 0,0 0 0,0 0 0,0 1 0,0-1 0,0 0 0,0 0 0,0 0 0,0 0 0,0 0 0,0 0 0,1 0 0,-1 0 0,0 0 0,0 0 0,0 0 0,0 1 0,3 27 0,0 412 599,-5-328-527,-21 623-72,22-715 0,1-20 0,0 0 0,0 0 0,0 0 0,0 0 0,0 0 0,0 0 0,0 0 0,0 0 0,-1 0 0,1 0 0,0 0 0,0 0 0,0 0 0,0 0 0,0 0 0,0-36 0,97-1671-1723,-95 1680 1714,7-32-1,-9 58 10,0 1 0,0-1 0,1 0 0,-1 0 0,0 0 0,0 1 0,1-1 0,-1 0 0,1 1 0,-1-1 0,0 0 0,1 1 0,-1-1 0,1 0 0,-1 1 0,1-1 0,0 0 0,0 1 0,-1 0 0,1 0 0,-1 0 0,1 0 0,-1 0 0,0 1 0,1-1 0,-1 0 0,1 0 0,-1 0 0,0 0 0,1 1 0,-1-1 0,0 0 0,1 0 0,-1 1 0,0-1 0,1 0 0,-1 1 0,0-1 0,0 0 0,1 1 0,-1-1 0,0 0 0,0 1 0,0-1 0,1 1 0,4 10 0,-1 0 0,1 0 0,-2 0 0,3 14 0,11 51-3,7 92 0,-6 88 89,-17-234-64,19 705 521,-23-3-532,2-660 34,0-19-26,1-37-15,0-9-3,-1-68-6,5-177 0,11 0 0,80-416-1,-92 647 6,53-223-70,-42 190 129,2 0 0,41-81 0,-57 128-46,1 0-1,-1 0 0,0 0 1,1 0-1,-1 0 0,1 0 1,0 1-1,-1-1 0,1 0 1,0 0-1,-1 1 0,1-1 1,0 0-1,0 1 0,0-1 1,-1 1-1,1-1 0,0 1 1,0-1-1,0 1 0,0-1 1,2 1-1,-2 0 4,0 0 0,0 0 0,0 1 0,0-1 0,-1 0 0,1 1 0,0-1 0,0 1 0,0-1 0,0 1 0,0 0 0,-1-1 0,1 1 0,0 0 0,-1-1 1,1 1-1,0 0 0,0 1 0,3 5 41,0-1 0,-1 1 0,0 0 0,0 0 0,3 14 0,3 28-57,-2 1 0,1 59 0,-7-89 0,3 1097-1262,-43-612 1262,29-438 0,7-58 0,1-17 0,2-28 0,1 0 0,7-36 0,-2 17 0,42-323-12,165-626 0,-12 438-83,-201 566 95,2-5 46,0 0 0,0 0 1,0 0-1,1 0 0,4-5 0,-7 10-41,0-1 1,0 1-1,0 0 0,0 0 1,1 0-1,-1 0 0,0 0 1,0 0-1,0 0 0,0 0 1,1 0-1,-1 0 0,0 0 1,0 0-1,0 0 0,0 0 1,1 0-1,-1 0 0,0 0 1,0 0-1,0 0 0,0 0 1,1 0-1,-1 0 0,0 1 1,0-1-1,0 0 0,0 0 1,0 0-1,1 0 0,-1 0 1,0 0-1,0 1 1,0-1-1,0 0 0,0 0 1,0 0-1,0 0 0,0 0 1,1 1-1,-1-1 0,0 0 1,0 0-1,0 0 0,0 0 1,0 1-1,0-1 0,0 0 1,0 0-1,0 0 0,0 1 1,3 27 308,1 384 183,-6-255-577,-53 688-399,48-803 479,7-42 0,0 0 0,0 0 0,0 0 0,0 0 0,0 0 0,0 0 0,0 0 0,-1 0 0,1 0 0,0 0 0,0 0 0,0 0 0,0 0 0,0 0 0,0 0 0,0 0 0,0 0 0,0 0 0,0 0 0,-1 0 0,1 0 0,0 0 0,0 0 0,0 0 0,0 0 0,0 0 0,0 0 0,0 0 0,0 0 0,0 0 0,0 0 0,-1 0 0,1 0 0,0 0 0,0 0 0,0 0 0,0 0 0,0 0 0,0 0 0,0 0 0,0 1 0,0-1 0,0 0 0,0 0 0,0 0 0,0 0 0,0 0 0,0 0 0,0 0 0,0 0 0,0 0 0,0 0 0,0 1 0,0-1 0,-3-24 0,-3-365 10,8 235-184,-3-140-642,5-444 611,-1 666 205,2 44 0,-1 32 0,1 16 0,68 647 1347,-51 2-1939,-20-569 743,1-27-151,0-62 0,0-18 0,21-130 0,-13 64 0,46-286 80,31-182 68,-71 454-148,-7 55 0,-9 32 0,-1 0 0,0 0 0,0-1 0,0 1 0,0 0 0,0 0 0,0-1 0,1 1 0,-1 0 0,0 0 0,0 0 0,0-1 0,0 1 0,1 0 0,-1 0 0,0 0 0,0 0 0,1-1 0,-1 1 0,0 0 0,0 0 0,1 0 0,-1 0 0,0 0 0,0 0 0,1 0 0,-1 0 0,0 0 0,1 0 0,5 12 0,-2 12 0,-1 0 0,0 44 0,-2-46 0,-1 96 104,-4 0 0,-26 153 1,13-176-27,-5-1 0,-4 0 0,-46 111 0,67-193-78,-3 7 0,-14 26 0,21-42 0,-1 0 0,0 0 0,0 0 0,0 0 0,0-1 0,0 1 0,-1-1 0,1 1 0,-1-1 0,0 0 0,1 0 0,-1 0 0,0 0 0,0 0 0,-6 1 0,8-3 0,-1 0 0,0 0 0,1 0 0,-1 0 0,0 0 0,1 0 0,-1-1 0,0 1 0,1 0 0,-1-1 0,1 0 0,-1 1 0,1-1 0,-1 0 0,1 0 0,-1 0 0,1 0 0,0 0 0,-1 0 0,1 0 0,0 0 0,0-1 0,0 1 0,0 0 0,0-1 0,-1-2 0,-6-9 0,2-1 0,-1 1 0,2-1 0,-8-29 0,-27-130 0,-204-1126-2003,237 1263 2003,-1-12 0,-16-53 0,23 96 5,0-1-1,-1 1 1,0 0 0,0 0-1,-1 0 1,0 0 0,1 1-1,-2-1 1,-3-5 0,5 9 22,1 0 1,-1 0 0,1 0 0,-1 1 0,1-1-1,-1 0 1,0 1 0,1-1 0,-1 1 0,0-1-1,0 1 1,0 0 0,1 0 0,-1 0 0,0 0 0,0 0-1,1 0 1,-1 0 0,0 1 0,0-1 0,0 0-1,1 1 1,-1 0 0,0-1 0,1 1 0,-1 0-1,1 0 1,-1 0 0,-1 1 0,-10 6 118,1 0 0,0 1 0,0 1 0,0 0 0,-14 17 0,-45 62 120,52-64-286,-122 173 20,111-152 0,2 2 0,-29 70 0,54-107 0,5-11 0,13-18 0,-10 12 0,40-53 0,246-309 0,-281 356 0,25-28 0,-33 38 0,-1 0 0,1 1 0,0-1 0,0 1 0,0 0 0,0-1 0,0 1 0,0 0 0,0 0 0,0 0 0,0 0 0,1 1 0,-1-1 0,0 1 0,1-1 0,3 1 0,-5 0 0,0 0 0,0 1 0,0-1 0,0 1 0,0-1 0,0 1 0,0-1 0,0 1 0,0 0 0,0-1 0,-1 1 0,1 0 0,0 0 0,0 0 0,-1 0 0,1 0 0,0 0 0,-1-1 0,1 1 0,-1 1 0,1-1 0,-1 0 0,0 0 0,1 0 0,-1 2 0,4 16 0,-1 0 0,-1 0 0,-1 0 0,0 0 0,-2 0 0,-3 29 0,-8 28 0,-3 0 0,-40 116 0,51-181 0,-1 9 0,-2-1 0,0 0 0,-1 0 0,-1-1 0,-13 20 0,22-37 0,-1 0 0,0 1 0,0-1 0,0 0 0,0 0 0,0 0 0,0 0 0,-1 0 0,1 0 0,0 0 0,0 0 0,-1-1 0,1 1 0,-1 0 0,1-1 0,0 1 0,-1-1 0,1 0 0,-1 1 0,-1-1 0,1 0 0,1-1 0,-1 1 0,1-1 0,0 1 0,-1-1 0,1 1 0,0-1 0,0 0 0,-1 0 0,1 0 0,0 0 0,0 0 0,0 0 0,0 0 0,0 0 0,0 0 0,1 0 0,-1 0 0,0-1 0,0 1 0,0-2 0,-5-11 0,1-2 0,0 1 0,1 0 0,1-1 0,1 0 0,-2-28 0,4 37 0,-4-48 0,2-1 0,10-95 0,-3 115 0,1-1 0,2 1 0,2 0 0,1 0 0,17-35 0,-24 61 0,1 0 0,1 0 0,0 1 0,0 0 0,1 0 0,0 0 0,0 1 0,9-8 0,-13 14 0,-1-1 0,1 1 0,0 0 0,0 1 0,0-1 0,0 0 0,0 1 0,0 0 0,0 0 0,1 0 0,-1 0 0,0 0 0,1 0 0,-1 1 0,0 0 0,1 0 0,-1 0 0,1 0 0,-1 0 0,0 1 0,1-1 0,-1 1 0,0 0 0,1 0 0,-1 0 0,0 1 0,0-1 0,0 1 0,0-1 0,3 3 0,3 4 0,0-1 0,0 1 0,0 1 0,-1 0 0,-1 0 0,9 13 0,3 7 0,14 33 0,-8-7 0,-3 1 0,-2 1 0,-3 1 0,-2 1 0,-3 0 0,7 91 0,-16-119 0,-1 0 0,-2 0 0,-1 0 0,-7 38 0,7-59 0,-1 0 0,-1 1 0,0-1 0,0-1 0,-1 1 0,0 0 0,-1-1 0,0 0 0,0 0 0,-1 0 0,0-1 0,-1 0 0,1 0 0,-2 0 0,1-1 0,-12 9 0,16-14 0,1-1 0,0 1 0,-1 0 0,1-1 0,-1 0 0,0 1 0,1-1 0,-1 0 0,0 0 0,0-1 0,0 1 0,1 0 0,-1-1 0,0 0 0,0 0 0,0 0 0,0 0 0,0 0 0,0 0 0,0-1 0,1 0 0,-1 1 0,0-1 0,0 0 0,0 0 0,1-1 0,-1 1 0,1 0 0,-1-1 0,1 0 0,0 1 0,-1-1 0,1 0 0,-3-4 0,-3-4 0,1 0 0,0-1 0,0 0 0,1 0 0,1-1 0,-1 0 0,-3-14 0,-12-41 0,4-1 0,-13-88 0,-1-144 0,26 247 0,3 0 0,2 0 0,2 1 0,15-89 0,-16 132 0,1 1 0,0 0 0,0 0 0,0 0 0,1 0 0,1 1 0,-1-1 0,1 1 0,0 0 0,1 0 0,7-9 0,-12 15 0,1 0 0,0 0 0,0 0 0,0 0 0,0 1 0,0-1 0,0 0 0,0 0 0,0 0 0,0 1 0,0-1 0,0 1 0,1-1 0,-1 1 0,0-1 0,0 1 0,1 0 0,-1-1 0,0 1 0,0 0 0,1 0 0,-1 0 0,0 0 0,0 0 0,1 0 0,-1 1 0,0-1 0,1 0 0,-1 1 0,0-1 0,0 1 0,0-1 0,0 1 0,1-1 0,-1 1 0,0 0 0,0 0 0,1 1 0,1 1 0,0 1 0,0 0 0,0 0 0,-1 1 0,0-1 0,1 0 0,-2 1 0,1 0 0,1 6 0,6 29 0,-3 0 0,-1 1 0,-1 67 0,-3-95 0,-1 29 0,-2 1 0,-1-1 0,-3 0 0,-1-1 0,-2 1 0,-15 41 0,23-80 0,-16 40 0,16-41 0,0 1 0,-1-1 0,1 0 0,0 0 0,-1 0 0,1 0 0,-1-1 0,0 1 0,1 0 0,-1-1 0,0 1 0,0-1 0,0 1 0,-4 1 0,5-3 0,0 0 0,0 1 0,0-1 0,0 0 0,0 0 0,0 0 0,0 0 0,0 0 0,0 0 0,0 0 0,0 0 0,0 0 0,0-1 0,0 1 0,0 0 0,0-1 0,0 1 0,1-1 0,-1 1 0,0-1 0,0 1 0,0-1 0,1 1 0,-1-1 0,0 0 0,0 1 0,0-3 0,-2 0 0,1 0 0,0-1 0,0 1 0,0-1 0,-2-7 0,-3-14 0,1-1 0,1 1 0,2-1 0,0 0 0,2 0 0,1 0 0,3-27 0,3 21 0,-6 31 0,0 1 0,0 0 0,0-1 0,1 1 0,-1 0 0,0 0 0,0 0 0,0-1 0,0 1 0,1 0 0,-1 0 0,0-1 0,0 1 0,0 0 0,1 0 0,-1 0 0,0 0 0,0 0 0,1-1 0,-1 1 0,0 0 0,0 0 0,1 0 0,-1 0 0,0 0 0,1 0 0,-1 0 0,0 0 0,0 0 0,1 0 0,-1 0 0,0 0 0,1 0 0,-1 0 0,0 0 0,0 0 0,1 0 0,-1 1 0,0-1 0,0 0 0,1 0 0,-1 0 0,0 0 0,0 0 0,0 1 0,1-1 0,-1 0 0,0 0 0,0 0 0,0 1 0,1-1 0,-1 0 0,0 0 0,0 1 0,4 7 0,0 0 0,0 0 0,-1 1 0,0-1 0,0 1 0,-1 0 0,2 16 0,-3-20 0,8 49 0,-2 1 0,-1 107 0,-7-152 0,1 0 0,-1 0 0,-1 0 0,0-1 0,0 1 0,-1 0 0,-5 13 0,7-21 0,-1 0 0,1 1 0,0-1 0,-1 0 0,0 0 0,1 0 0,-1 0 0,0 0 0,0 0 0,0 0 0,0-1 0,-1 1 0,1-1 0,0 1 0,-1-1 0,1 0 0,-1 0 0,1 0 0,-1 0 0,1-1 0,-1 1 0,0-1 0,1 1 0,-1-1 0,0 0 0,0 0 0,1 0 0,-1-1 0,0 1 0,1 0 0,-1-1 0,-2-1 0,-7-1 0,1-1 0,0-1 0,0 0 0,0 0 0,1-1 0,-1 0 0,2-1 0,-1 0 0,-15-16 0,-1-3 0,-43-59 0,42 49 0,2-1 0,2-1 0,1-1 0,2 0 0,-27-78 0,43 103 0,1 0 0,0 0 0,1 0 0,-1-25 0,3 34 0,0 0 0,0 0 0,1 0 0,-1 0 0,1 1 0,1-1 0,-1 0 0,1 0 0,-1 0 0,1 1 0,1-1 0,-1 1 0,0 0 0,1 0 0,0-1 0,5-3 0,-7 6 0,1 0 0,0 1 0,-1-1 0,1 1 0,0 0 0,0-1 0,0 1 0,0 0 0,0 0 0,1 0 0,-1 1 0,0-1 0,0 0 0,1 1 0,-1 0 0,0-1 0,1 1 0,3 0 0,-3 1 0,1 0 0,-1-1 0,0 1 0,0 1 0,0-1 0,0 0 0,0 1 0,0 0 0,0-1 0,0 1 0,4 4 0,1 2 0,0 0 0,0 1 0,-1 0 0,0 1 0,-1-1 0,7 14 0,1 5 0,-3 1 0,0-1 0,-2 2 0,-1-1 0,-1 1 0,-2 0 0,0 1 0,-3-1 0,0 1 0,-2-1 0,-7 58 0,5-78 0,1-1 0,-2 1 0,1-1 0,-1 1 0,-1-1 0,0 0 0,0 0 0,-1 0 0,0-1 0,0 0 0,-1 0 0,0 0 0,0 0 0,-1-1 0,0 0 0,0-1 0,-1 1 0,0-1 0,-9 5 0,3-3 0,0-1 0,0-1 0,-1 0 0,1-1 0,-1 0 0,-1-2 0,1 1 0,-1-2 0,1 0 0,-1-1 0,1 0 0,-24-3 0,26 0 0,1 0 0,0-1 0,0 0 0,0-1 0,0 0 0,0-1 0,1 0 0,0-1 0,0 0 0,1-1 0,-1 0 0,2 0 0,-1-2 0,1 1 0,0-1 0,-11-14 0,1-4 0,1 1 0,1-2 0,2 0 0,-16-40 0,14 23 0,2 0 0,-12-63 0,22 81 0,2 0 0,0 0 0,1 0 0,2 0 0,1 0 0,1 0 0,7-34 0,-4 42 0,0 0 0,1 0 0,1 0 0,1 1 0,0 0 0,2 0 0,0 1 0,0 0 0,2 1 0,19-22 0,-9 16 0,0 0 0,46-32 0,-55 45 0,0 1 0,0 0 0,1 1 0,0 0 0,0 1 0,1 1 0,23-6 0,-31 10 0,0 0 0,0 1 0,0-1 0,0 2 0,0-1 0,0 1 0,0 0 0,0 0 0,0 0 0,0 1 0,-1 1 0,9 3 0,-5-1 0,0 0 0,-1 1 0,0 0 0,0 1 0,0 0 0,-1 1 0,9 9 0,0 3 0,-1 1 0,-1 1 0,-1 1 0,-1 0 0,17 42 0,-13-24 0,-3 1 0,-1 0 0,-2 1 0,-2 0 0,-2 1 0,2 62 0,-9-80 0,-1 0 0,-1 0 0,-1-1 0,-2 1 0,-9 31 0,9-40 0,-2 0 0,0 0 0,-1-1 0,0 0 0,-2 0 0,0-1 0,0 0 0,-16 16 0,4-10 0,0 0 0,-1-2 0,0-1 0,-31 18 0,12-11 0,-80 33 0,117-57 0,-17 9 0,-1-2 0,-40 10 0,57-16 0,0-1 0,0-1 0,0 1 0,0-1 0,0 0 0,1 0 0,-1 0 0,0-1 0,0 0 0,0 0 0,0-1 0,1 1 0,-1-1 0,1-1 0,-1 1 0,-8-6 0,11 6 0,0-1 0,1 1 0,-1-1 0,0 0 0,1 1 0,0-1 0,0-1 0,0 1 0,0 0 0,0 0 0,0-1 0,1 1 0,-2-8 0,1 3 0,0-1 0,1 0 0,0 0 0,2-17 0,1 1 0,1 0 0,2 0 0,0 0 0,2 1 0,1 0 0,0 0 0,21-38 0,-1 12 0,1 2 0,54-67 0,-27 47-71,2 2 0,4 4 0,2 1 0,3 4 0,2 3 0,2 3 0,142-76 0,-185 112 71,1 3 0,39-13 0,-59 22 0,0 1 0,0 0 0,0 1 0,0-1 0,0 2 0,0-1 0,0 1 0,0 1 0,1 0 0,-1 0 0,0 1 0,12 4 0,-16-4 34,0 0-1,0 1 1,-1 0 0,0 0 0,1 0 0,-1 0 0,0 1-1,0-1 1,-1 1 0,1 0 0,-1 0 0,0 1 0,4 6-1,14 22-12,-2 2 0,-2 0-1,0 1 1,15 52 0,-9-10-26,14 94 1,-30-134 4,-1 1 0,-2-1 0,-2 1 0,-2 0 0,-8 75 0,5-99 0,0-1 0,0 0 0,-1 0 0,-1 0 0,-1 0 0,0-1 0,0 0 0,-1 0 0,-1-1 0,0 0 0,-1 0 0,0-1 0,-1 0 0,0 0 0,-1-1 0,0-1 0,0 0 0,-24 14 0,16-12 0,-1-2 0,0-1 0,0 0 0,-1-1 0,0-1 0,0-1 0,0-1 0,0-1 0,-1-1 0,1-1 0,-1-1 0,0 0 0,-29-6 0,40 4 0,1 0 0,0-1 0,0-1 0,0 1 0,0-1 0,1-1 0,-1 0 0,1-1 0,1 1 0,-1-2 0,1 1 0,0-1 0,0 0 0,1-1 0,0 0 0,0 0 0,1 0 0,0-1 0,0 0 0,-7-18 0,5 9 0,2-1 0,0 1 0,1-2 0,1 1 0,0 0 0,2-1 0,0 0 0,1 1 0,1-1 0,3-24 0,1 18 0,0 0 0,2 0 0,0 1 0,2-1 0,1 2 0,21-43 0,-23 53 0,1 0 0,1 1 0,0 0 0,1 1 0,1 0 0,-1 0 0,2 1 0,0 1 0,0 0 0,0 0 0,2 1 0,20-10 0,-16 11 0,-1 0 0,2 2 0,-1 0 0,1 1 0,0 1 0,0 1 0,36-2 0,-43 5 0,-1 0 0,0 1 0,0 0 0,0 1 0,0 0 0,0 1 0,0 0 0,-1 1 0,0 0 0,1 1 0,-1 0 0,-1 0 0,1 1 0,-1 0 0,11 10 0,-7-3 0,-1 0 0,0 1 0,-1 0 0,-1 0 0,0 2 0,-1-1 0,-1 1 0,10 26 0,-1 7 0,18 87 0,-15-30-110,-5 1 0,-4 1 1,-5 0-1,-5 1 0,-5-1 0,-4 0 0,-5-1 0,-5 0 0,-4-1 0,-46 131 0,41-160 49,-2-2-1,-68 122 1,72-154 30,-2-2 1,-2 0-1,-2-2 0,-1-2 0,-59 53 1,-38 12 30,113-91 0,-1-1 0,-1 0 0,0-1 0,0-1 0,0-1 0,-21 5 0,34-11 17,1 0 0,-1 0 1,0 0-1,0-1 1,0 0-1,0 0 0,1 0 1,-1 0-1,0-1 1,0 0-1,0 0 0,0 0 1,1-1-1,-1 1 1,-5-4-1,5 2 35,-1-1 0,1 0 1,0 0-1,0 0 0,1-1 0,-1 1 1,1-1-1,0-1 0,0 1 0,-4-8 1,0-3 36,0 1 0,1-1 1,0-1-1,2 0 0,0 1 0,1-2 1,-4-31-1,6 27-87,1 0-1,2 1 1,-1-1 0,2 1 0,10-43-1,-11 56-1,2 1 0,-1-1 0,1 1 0,0-1 0,1 1 0,0 0 0,0 0 0,0 0 0,1 1 0,10-11 0,-10 12 0,0 1 0,1 0 0,-1 0 0,1 1 0,0-1 0,0 1 0,0 0 0,0 1 0,1 0 0,-1 0 0,1 0 0,-1 1 0,8-1 0,0 0 0,-1 1 0,0 0 0,1 1 0,-1 0 0,0 1 0,0 1 0,23 5 0,-31-5 0,-1-1 0,1 1 0,-1 0 0,0 0 0,0 1 0,0-1 0,0 1 0,0 0 0,0 0 0,-1 1 0,1-1 0,-1 1 0,0-1 0,0 1 0,0 0 0,-1 0 0,1 0 0,-1 1 0,0-1 0,0 0 0,-1 1 0,1 0 0,-1-1 0,0 1 0,0 6 0,3 11 0,-2 0 0,-1 0 0,-1 0 0,0 0 0,-2 0 0,-1 0 0,-8 34 0,9-47 0,-1 0 0,-1 0 0,0-1 0,0 0 0,0 1 0,-1-1 0,-1-1 0,-11 15 0,12-17 0,0 0 0,-1-1 0,0 1 0,0-1 0,0 0 0,0-1 0,0 0 0,-1 0 0,0 0 0,0 0 0,1-1 0,-15 2 0,14-3 0,0 1 0,-1-2 0,1 1 0,-1-1 0,0 0 0,1-1 0,-1 0 0,-7-1 0,11 0 0,-1 1 0,1-1 0,0 0 0,-1 0 0,1-1 0,0 1 0,0-1 0,1 0 0,-1 0 0,1 0 0,-1 0 0,1-1 0,0 1 0,-3-5 0,-9-16 0,1-1 0,-21-52 0,18 37 0,7 17 0,1 0 0,1-1 0,0 0 0,-6-49 0,12 57 0,1 0 0,1 0 0,0 0 0,2 0 0,0 0 0,0 1 0,1-1 0,11-30 0,-3 20 0,2 0 0,0 0 0,2 1 0,1 1 0,0 0 0,2 1 0,1 1 0,1 1 0,0 1 0,2 0 0,39-26 0,-56 42 0,1 0 0,0 0 0,0 1 0,0 0 0,1 0 0,-1 1 0,1 0 0,-1 0 0,10-2 0,-11 4 0,-1 0 0,0 0 0,0 0 0,1 1 0,-1-1 0,0 1 0,0 0 0,0 0 0,1 0 0,-1 1 0,0-1 0,-1 1 0,1 0 0,0 0 0,-1 1 0,5 2 0,0 2 0,0 1 0,-1 0 0,0 1 0,0-1 0,-1 1 0,0 1 0,0-1 0,-1 1 0,0 0 0,-1 0 0,0 0 0,-1 1 0,3 11 0,-2-3 0,0 0 0,-2 0 0,0 0 0,-1 1 0,-1-1 0,-4 34 0,0-34 0,0 0 0,-2 0 0,0-1 0,-1 0 0,-1 0 0,-1-1 0,0 1 0,-1-2 0,-1 0 0,-1 0 0,0-1 0,-18 18 0,13-17 0,0 0 0,-1-1 0,-1-1 0,0-1 0,-1 0 0,-1-2 0,0 0 0,0-1 0,-43 13 0,47-19 0,0-1 0,-1-1 0,1 0 0,-1-2 0,1 0 0,-1 0 0,1-2 0,0 0 0,-1-1 0,1-1 0,0 0 0,1-2 0,-18-7 0,-2-3 0,1-2 0,1-1 0,1-2 0,-52-43 0,66 49 0,1 0 0,1-2 0,0 0 0,1-1 0,-20-29 0,31 38 0,0 0 0,0 0 0,1 0 0,0-1 0,0 1 0,1-1 0,1 0 0,0 0 0,0 0 0,1 0 0,0 0 0,0-1 0,1 1 0,1 0 0,2-15 0,4-8 0,2 0 0,1 1 0,16-36 0,51-91 0,-49 103 0,-9 18 0,204-383 0,-220 416 0,0 0 0,0 1 0,0-1 0,0 0 0,7-6 0,-10 11 0,1-1 0,0 1 0,-1-1 0,1 1 0,-1-1 0,1 1 0,0-1 0,-1 1 0,1-1 0,0 1 0,-1 0 0,1 0 0,0-1 0,0 1 0,-1 0 0,1 0 0,0 0 0,0 0 0,0 0 0,-1 0 0,1 0 0,0 0 0,0 0 0,-1 0 0,1 0 0,0 1 0,0-1 0,-1 0 0,1 0 0,0 1 0,-1-1 0,1 1 0,0-1 0,-1 0 0,1 1 0,0-1 0,-1 1 0,1-1 0,-1 1 0,1 1 0,3 2 0,0 2 0,-1-1 0,0 0 0,0 1 0,0-1 0,-1 1 0,0 0 0,0 0 0,2 9 0,6 62 0,-8-58 0,2 35 0,-2 0 0,-2 0 0,-10 78 0,4-94 0,-1-1 0,-3 0 0,0 0 0,-3-1 0,-31 64 0,21-59 0,-1-1 0,-2-1 0,-2-1 0,-1-1 0,-2-2 0,-2-1 0,-1-2 0,-1-1 0,-51 34 0,64-51 0,-37 17 0,53-28 0,-1 0 0,0-1 0,0 0 0,0 0 0,0 0 0,0-1 0,0 0 0,0-1 0,0 0 0,-11 0 0,15-1 0,0 0 0,0 0 0,-1 0 0,1 0 0,0 0 0,0-1 0,0 1 0,0-1 0,1 0 0,-1 0 0,0 0 0,1 0 0,-1-1 0,1 1 0,0-1 0,0 1 0,0-1 0,0 0 0,-3-5 0,-1-6 0,0 0 0,0 0 0,-3-20 0,-10-40 0,5 0 0,-8-101 0,7-157 0,13 232 0,20-156 0,-9 191 0,4 0 0,2 1 0,34-89 0,-36 118 0,41-96 0,-44 110 0,1 0 0,1 0 0,28-35 0,-32 47 0,2 0 0,-1 1 0,1 0 0,0 1 0,0 0 0,1 0 0,0 1 0,0 0 0,1 1 0,-1 1 0,1-1 0,0 2 0,1 0 0,20-3 0,-20 5 0,0 0 0,0 1 0,0 1 0,0-1 0,-1 2 0,1 0 0,0 1 0,-1 0 0,1 1 0,-1 0 0,16 8 0,-13-4 0,0 1 0,-1 1 0,0 0 0,0 1 0,-1 1 0,0 0 0,19 25 0,-5-3 0,-2 1 0,-2 1 0,-1 1 0,-1 2 0,-3 0 0,20 59 0,-29-72 0,7 19 0,-2 0 0,-2 0 0,10 79 0,-19-90 0,-2 1 0,-1 0 0,-2-1 0,-1 1 0,-10 41 0,9-61 0,0 0 0,-1-1 0,0 1 0,-2-1 0,1 0 0,-2-1 0,0 1 0,0-1 0,-1-1 0,-1 0 0,0 0 0,0-1 0,-25 20 0,34-30 0,0 0 0,-1 0 0,1 0 0,-1 0 0,0 0 0,1 0 0,-1-1 0,0 1 0,1 0 0,-1-1 0,0 1 0,0-1 0,1 0 0,-1 0 0,0 1 0,-2-1 0,3-1 0,0 1 0,0 0 0,-1-1 0,1 1 0,0-1 0,0 0 0,0 1 0,0-1 0,0 0 0,0 1 0,0-1 0,0 0 0,0 0 0,0 0 0,0 0 0,0 0 0,-1-2 0,-1-4 0,0 0 0,0 0 0,1 0 0,0 0 0,0 0 0,0-1 0,0-9 0,1-10 0,0-1 0,2 1 0,1-1 0,2 1 0,0 0 0,15-50 0,-2 22 0,3 1 0,2 0 0,2 2 0,3 0 0,50-72 0,-38 70 0,2 2 0,3 1 0,1 3 0,80-65 0,-90 86 0,1 2 0,2 1 0,0 3 0,1 1 0,1 1 0,1 2 0,0 3 0,1 1 0,1 1 0,0 3 0,0 2 0,1 1 0,59 1 0,-84 4 0,0 2 0,-1 0 0,0 1 0,1 1 0,-1 0 0,0 2 0,0 0 0,-1 1 0,1 0 0,-1 2 0,-1 0 0,1 1 0,19 14 0,-14-5 0,0 1 0,-1 1 0,-1 1 0,-1 1 0,-1 1 0,-1 0 0,-1 1 0,-1 1 0,-1 0 0,-2 1 0,0 0 0,-2 1 0,12 48 0,-1 30 0,-5 0 0,-5 1 0,-2 112 0,-9-150 0,-2-1 0,-19 107 0,16-146 0,-1 0 0,-2-1 0,-1 0 0,-1-1 0,-1 0 0,-1 0 0,-1-1 0,-33 44 0,39-60 0,-1 0 0,0 0 0,-1-1 0,0 0 0,0-1 0,-1 0 0,0 0 0,0-1 0,0-1 0,-22 9 0,24-11 0,0-1 0,0 0 0,-1 0 0,1-1 0,0 0 0,-1 0 0,1-1 0,0 0 0,-1-1 0,1 0 0,0 0 0,-1-1 0,1 0 0,0 0 0,0-1 0,-7-3 0,8 3 0,1-1 0,0 0 0,0 0 0,0-1 0,0 0 0,1 0 0,0 0 0,0-1 0,0 1 0,1-1 0,-5-8 0,-4-8 0,-18-47 0,8 7 0,3 0 0,2-2 0,-9-71 0,-6-203 0,33 296 0,1 0 0,2 1 0,2-1 0,2 1 0,2 0 0,24-72 0,-13 62 0,2 1 0,2 1 0,3 1 0,52-73 0,-63 100 0,1 0 0,1 1 0,0 1 0,40-32 0,-54 48 0,1-1 0,1 1 0,-1 0 0,0 0 0,1 1 0,0-1 0,0 1 0,-1 0 0,1 1 0,0 0 0,0 0 0,0 0 0,8 0 0,-7 2 0,0-1 0,1 1 0,-1 1 0,0 0 0,0 0 0,0 0 0,0 1 0,0 0 0,-1 0 0,10 6 0,-2 1 0,-1 0 0,0 1 0,-1 0 0,0 1 0,-1 0 0,0 1 0,-1 0 0,0 1 0,14 28 0,-7-8 0,-2 0 0,-1 2 0,11 48 0,-7-7 0,-4 1 0,-4 0 0,-3 0 0,-5 140 0,-7-168 0,-1 0 0,-3 0 0,-2-1 0,-2-1 0,-2 0 0,-2 0 0,-2-2 0,-3 0 0,-1-2 0,-2 0 0,-2-1 0,-2-2 0,-1-1 0,-70 69 0,92-101 0,-1 0 0,-1-1 0,-17 11 0,23-16 0,1 0 0,-1 0 0,1-1 0,-1 0 0,1 1 0,-1-1 0,0-1 0,0 1 0,0-1 0,1 1 0,-1-1 0,0 0 0,0 0 0,0-1 0,-6 0 0,5-1 0,0 0 0,0 0 0,0 0 0,1-1 0,-1 0 0,1 0 0,-1 0 0,1 0 0,0-1 0,0 1 0,-4-6 0,0 0 0,1 0 0,0-1 0,1 0 0,-10-19 0,2-5 0,1-1 0,2 0 0,-12-67 0,-5-118 0,21 147 0,4 1 0,7-79 0,-1 116 0,2 1 0,1 0 0,1 0 0,3 1 0,0 0 0,22-46 0,-19 53 0,1 1 0,1 1 0,1 0 0,1 1 0,1 1 0,2 0 0,34-30 0,-49 47 0,1 1 0,0-1 0,0 1 0,0 0 0,0 1 0,0 0 0,1 0 0,0 0 0,-1 1 0,1 0 0,13-2 0,-14 3 0,0 1 0,0 0 0,0 0 0,0 1 0,0 0 0,0 0 0,0 0 0,0 1 0,-1 0 0,1 0 0,-1 1 0,1-1 0,-1 1 0,7 5 0,4 3 0,-1 1 0,-1 1 0,0 0 0,0 1 0,-2 0 0,0 1 0,0 1 0,-1 0 0,-1 0 0,-1 1 0,11 28 0,-6-10 0,-3 1 0,-1 0 0,-1 1 0,-2 0 0,2 38 0,-7-44 0,-1 0 0,-2 0 0,-1 0 0,-1-1 0,-2 1 0,0-1 0,-3 0 0,0 0 0,-22 48 0,1-11 0,-4-2 0,-2-1 0,-3-2 0,-89 112 0,121-167 0,-34 35 0,37-39 0,0-1 0,0 1 0,0-1 0,-1 1 0,1-1 0,-1 0 0,0-1 0,1 1 0,-1 0 0,-6 0 0,9-1 0,-1-1 0,1 0 0,-1 0 0,1 0 0,-1-1 0,1 1 0,-1 0 0,1 0 0,-1-1 0,1 1 0,-1-1 0,1 1 0,-1-1 0,1 0 0,0 1 0,-1-1 0,1 0 0,0 0 0,0 0 0,0 0 0,0 0 0,-1 0 0,0-2 0,-1-2 0,-1-1 0,1 1 0,0 0 0,-4-11 0,-1-6 0,1 0 0,1 0 0,-4-36 0,-3-73 0,11 92 0,1-1 0,3 0 0,8-60 0,-7 82 0,1 0 0,1 0 0,0 1 0,1 0 0,1 0 0,1 0 0,0 0 0,2 2 0,17-26 0,-25 39 0,0-1 0,0 1 0,0 0 0,0 0 0,0 0 0,0 0 0,1 0 0,-1 1 0,0-1 0,1 1 0,0-1 0,-1 1 0,1 0 0,0 0 0,0 0 0,0 0 0,3 0 0,-4 1 0,0 1 0,0-1 0,0 0 0,0 1 0,-1-1 0,1 1 0,0 0 0,0-1 0,0 1 0,-1 0 0,1 0 0,-1 0 0,1 1 0,0-1 0,-1 0 0,0 0 0,1 1 0,-1-1 0,0 1 0,0-1 0,0 1 0,0 0 0,0-1 0,0 1 0,1 3 0,3 8 0,0 0 0,-2 0 0,1 1 0,-2-1 0,1 1 0,-2 0 0,0 15 0,-1 7 0,-8 56 0,5-70 0,-12 41 0,13-56 0,-1 1 0,0-1 0,0 0 0,-1 0 0,0 0 0,0 0 0,0-1 0,-8 10 0,11-15 0,0-1 0,1 1 0,-1 0 0,0 0 0,1-1 0,-1 1 0,0 0 0,0-1 0,0 1 0,1 0 0,-1-1 0,0 1 0,0-1 0,0 0 0,0 1 0,0-1 0,0 0 0,0 0 0,0 1 0,0-1 0,0 0 0,0 0 0,0 0 0,0 0 0,0 0 0,0-1 0,0 1 0,0 0 0,0 0 0,0-1 0,0 1 0,0 0 0,0-1 0,0 1 0,0-1 0,0 1 0,0-1 0,0 0 0,1 1 0,-1-1 0,0 0 0,0 0 0,1 1 0,-2-3 0,0-1 0,-1 0 0,1 0 0,0-1 0,0 0 0,0 1 0,0-1 0,1 0 0,-1-7 0,0-7 0,1 0 0,1 0 0,1 0 0,0-1 0,2 1 0,0 0 0,1 1 0,12-35 0,1 7 0,3 1 0,32-56 0,-11 31 0,55-72 0,-109 155 0,0-1 0,-2 0 0,1-1 0,-24 13 0,33-21 0,1-1 0,0 0 0,-1-1 0,1 1 0,-1-1 0,0 0 0,1 0 0,-1 0 0,0-1 0,-5 0 0,7 0 0,0 0 0,0-1 0,0 0 0,0 1 0,0-1 0,1 0 0,-1 0 0,0-1 0,0 1 0,1-1 0,-1 1 0,1-1 0,-1 0 0,1 0 0,0 0 0,0 0 0,-3-4 0,-1-1 0,1-1 0,0 0 0,1 0 0,0 0 0,0-1 0,1 0 0,0 0 0,0 1 0,1-2 0,-2-16 0,1-9 0,2-53 0,1 71 0,0 5 0,1-1 0,-1 0 0,2 1 0,0-1 0,0 1 0,1-1 0,1 1 0,0 0 0,1 0 0,0 1 0,1-1 0,11-16 0,0 4 0,2 1 0,1 1 0,1 0 0,1 2 0,0 1 0,2 0 0,0 2 0,1 1 0,0 0 0,47-19 0,-62 31 0,148-56 0,-138 54 0,1 1 0,0 1 0,-1 1 0,2 1 0,38 1 0,-47 2 0,1 1 0,-1 0 0,1 1 0,-1 1 0,0 0 0,20 10 0,71 44 0,-63-34 0,20 10 0,-12-8 0,62 46 0,-97-62 0,0 1 0,-1 1 0,-1 0 0,0 0 0,-1 1 0,0 1 0,-1 0 0,15 28 0,-15-21 0,-1-1 0,-1 2 0,-1-1 0,-1 1 0,5 31 0,-11-51 0,0 0 0,1 0 0,-1 0 0,0 0 0,0 0 0,0 1 0,-1-1 0,1 0 0,0 0 0,-1 0 0,0 0 0,1 0 0,-1 0 0,0 0 0,0 0 0,0 0 0,0 0 0,0-1 0,-1 1 0,1 0 0,0-1 0,-1 1 0,0-1 0,1 1 0,-1-1 0,0 0 0,1 0 0,-1 1 0,0-1 0,0-1 0,0 1 0,0 0 0,0 0 0,0-1 0,0 1 0,0-1 0,0 0 0,-1 1 0,-3-1 0,0 0 0,0 0 0,-1 0 0,1-1 0,0 0 0,-1 0 0,1 0 0,0-1 0,0 0 0,0 0 0,0 0 0,1-1 0,-10-6 0,7 3 0,1-1 0,0-1 0,0 1 0,1-1 0,0 0 0,0-1 0,1 1 0,0-1 0,0 0 0,1-1 0,0 1 0,1-1 0,0 1 0,1-1 0,0 0 0,0 0 0,0-12 0,1 3 0,0 1 0,1 0 0,1-1 0,1 1 0,1 0 0,0-1 0,1 2 0,12-31 0,-3 20 0,2 0 0,1 2 0,2 0 0,24-29 0,-8 11 0,-27 34 0,0 1 0,1 1 0,0-1 0,0 1 0,1 1 0,0-1 0,12-6 0,-14 10 0,0 0 0,1 1 0,-1 0 0,1 0 0,0 1 0,0 0 0,0 0 0,0 1 0,0 0 0,15 0 0,-6 1 0,-1 1 0,1 0 0,30 7 0,-40-6 0,0 1 0,0 0 0,0 0 0,0 0 0,-1 1 0,1 0 0,-1 0 0,0 0 0,0 1 0,-1 0 0,6 6 0,41 49 0,19 19 0,-60-69 0,0 0 0,1 0 0,0-2 0,0 1 0,17 7 0,-21-12 0,-1 0 0,1 0 0,-1 1 0,0 0 0,-1 0 0,1 1 0,-1 0 0,0 0 0,-1 0 0,1 1 0,-1 0 0,0 0 0,3 8 0,-3-5 0,-1 1 0,0 0 0,-1 0 0,0 0 0,0 0 0,-2 1 0,1-1 0,-1 0 0,-1 14 0,-4 197 0,4-209 0,-2 0 0,1 0 0,-2 0 0,1-1 0,-8 21 0,-31 60 0,8-17 0,21-45 0,-2-1 0,-1 0 0,-1-1 0,-38 51 0,39-62 0,0 0 0,-1-2 0,-1 0 0,0 0 0,-2-2 0,1 0 0,-42 21 0,26-19 0,-1-1 0,0-2 0,-1-2 0,0-1 0,-1-2 0,0-1 0,-53 3 0,83-10 0,0 0 0,0 0 0,0 0 0,0-1 0,0 0 0,0 0 0,0-1 0,1 0 0,-1 0 0,0 0 0,1-1 0,0 0 0,0 0 0,-9-7 0,7 3 0,1 0 0,0 0 0,0-1 0,1 0 0,0 0 0,0-1 0,1 1 0,0-1 0,1 0 0,-6-15 0,-8-30 0,2 1 0,-15-99 0,0-122 0,26 206 0,3-1 0,10-95 0,-5 135 0,2 0 0,0 1 0,2 0 0,2 0 0,0 1 0,2 0 0,0 0 0,22-33 0,-28 52 0,1 1 0,0-1 0,0 1 0,0 0 0,1 1 0,0-1 0,1 2 0,-1-1 0,1 1 0,0 0 0,0 0 0,1 1 0,10-4 0,-12 6 0,-1 0 0,1 0 0,0 1 0,0 0 0,0 0 0,0 0 0,0 1 0,0 1 0,-1-1 0,1 1 0,0 0 0,0 0 0,0 1 0,-1 0 0,1 0 0,-1 1 0,1-1 0,8 6 0,-7-2 0,0 1 0,0-1 0,-1 1 0,1 0 0,-2 1 0,1 0 0,-1 0 0,0 0 0,5 11 0,-1 1 0,0 0 0,-1 1 0,7 22 0,-10-23 0,-1-1 0,-1 1 0,0 0 0,-2 0 0,0 0 0,-1 0 0,-1 1 0,-1-1 0,-1 0 0,-1 0 0,-1 0 0,0 0 0,-13 32 0,-12 19 0,-4-2 0,-77 120 0,108-186 0,-41 58 0,38-55 0,0 0 0,0-1 0,0 0 0,-1 0 0,1 0 0,-1-1 0,-7 5 0,12-9 0,0 1 0,0 0 0,0-1 0,0 0 0,0 1 0,0-1 0,0 1 0,0-1 0,0 0 0,0 0 0,0 0 0,-1 0 0,1 0 0,0 0 0,0 0 0,0 0 0,0 0 0,0 0 0,0 0 0,0-1 0,0 1 0,0 0 0,0-1 0,0 1 0,0-1 0,0 1 0,0-1 0,0 1 0,0-1 0,0 0 0,0-1 0,-2-1 0,1 0 0,1 0 0,-1 0 0,0 0 0,1-1 0,-1 1 0,1-1 0,-1-6 0,-3-17 0,1 1 0,2-1 0,0 0 0,2 0 0,1 0 0,1 1 0,2-1 0,12-51 0,-5 39 0,2 0 0,2 1 0,1 0 0,2 1 0,30-46 0,-35 62 0,2 1 0,0 0 0,1 1 0,33-30 0,-44 44 0,1 1 0,-1 0 0,1 0 0,0 1 0,0 0 0,1 0 0,-1 0 0,1 1 0,11-3 0,-14 4 0,1 1 0,-1-1 0,1 1 0,-1 0 0,1 1 0,-1-1 0,1 1 0,-1 0 0,0 0 0,1 1 0,-1-1 0,0 1 0,0 0 0,0 0 0,0 0 0,5 4 0,0 1 0,-1 0 0,0 0 0,0 1 0,-1 0 0,0 1 0,-1-1 0,0 1 0,0 1 0,5 12 0,2 6 0,18 60 0,-20-50 0,-1 1 0,-3-1 0,-1 1 0,-1 1 0,-3-1 0,-2 42 0,-1-62 0,-1 1 0,-1-1 0,0-1 0,-2 1 0,0 0 0,-1-1 0,-1 0 0,0-1 0,-2 1 0,0-1 0,0-1 0,-2 0 0,0 0 0,-20 20 0,17-22 0,0-1 0,0 0 0,-2-1 0,1-1 0,-34 18 0,46-28 0,0 0 0,1 1 0,-1-2 0,0 1 0,1 0 0,-1 0 0,0-1 0,0 1 0,0-1 0,1 0 0,-1 0 0,0 0 0,0-1 0,0 1 0,0 0 0,1-1 0,-1 0 0,0 0 0,-2-1 0,3 1 0,1 0 0,-1-1 0,1 1 0,0 0 0,0-1 0,-1 1 0,1-1 0,0 0 0,0 1 0,1-1 0,-1 0 0,0 0 0,0 1 0,1-1 0,-1 0 0,1 0 0,0 0 0,-1 0 0,1 0 0,0 1 0,0-1 0,0 0 0,1 0 0,-1 0 0,0 0 0,1 0 0,-1 0 0,2-3 0,3-10 0,0 0 0,1 0 0,1 0 0,10-16 0,39-56 0,-29 47 0,-23 35 0,131-184 0,-135 188 0,1-1 0,0 1 0,0 0 0,-1 0 0,1 0 0,0 0 0,0 0 0,0 1 0,0-1 0,0 0 0,1 0 0,-1 1 0,0-1 0,0 0 0,0 1 0,1-1 0,-1 1 0,0 0 0,0-1 0,1 1 0,-1 0 0,0 0 0,3 0 0,-3 0 0,0 1 0,0 0 0,0-1 0,0 1 0,0 0 0,0 0 0,0 0 0,0 0 0,0 0 0,0 0 0,-1 0 0,1 0 0,0 0 0,-1 1 0,1-1 0,-1 0 0,1 0 0,-1 1 0,1 0 0,2 13 0,0 0 0,-1 0 0,1 21 0,-2 20 0,-1 1 0,-4-1 0,-1 1 0,-3-1 0,-3-1 0,-34 105 0,15-84 0,-3 0 0,-3-3 0,-4-1 0,-85 117 0,114-173 0,-2-1 0,0 0 0,-1-1 0,0-1 0,-24 18 0,34-28 0,-1-1 0,1 1 0,-1-1 0,0 0 0,0 0 0,0-1 0,0 1 0,0-1 0,0 0 0,0-1 0,0 1 0,0-1 0,0 0 0,0 0 0,-1-1 0,1 0 0,0 1 0,-8-4 0,-4-2 0,1-1 0,0 0 0,1-1 0,-18-12 0,-3-2 0,1-3 0,0 0 0,2-3 0,2 0 0,0-2 0,2-1 0,1-2 0,2-1 0,1-1 0,2 0 0,1-2 0,-31-73 0,37 66 0,2 0 0,2-1 0,1 0 0,-7-89 0,16 99 0,2 0 0,1 0 0,2 1 0,1-1 0,2 0 0,1 1 0,14-39 0,-6 29 0,1 1 0,3 2 0,1-1 0,2 2 0,2 1 0,38-48 0,-55 79 0,0 0 0,1 0 0,0 1 0,0 0 0,0 1 0,1 0 0,10-6 0,-17 11 0,0 0 0,1 0 0,-1 0 0,1 0 0,-1 0 0,1 1 0,-1-1 0,1 1 0,0-1 0,-1 1 0,1 0 0,0 0 0,-1 0 0,1 1 0,-1-1 0,1 1 0,0-1 0,-1 1 0,1 0 0,-1 0 0,0 0 0,1 0 0,-1 0 0,0 1 0,1-1 0,-1 1 0,0-1 0,0 1 0,0 0 0,0 0 0,-1 0 0,4 4 0,4 10 0,0-1 0,-1 2 0,-1-1 0,-1 1 0,0 0 0,6 34 0,-9-38 0,14 57 0,-3 0 0,5 97 0,-17-132 0,-1-1 0,-3 1 0,0-1 0,-3 1 0,0-1 0,-2 0 0,-12 33 0,13-51 0,-1 0 0,-13 24 0,16-34 0,0 0 0,0 0 0,-1 0 0,0-1 0,0 1 0,0-1 0,0 0 0,-9 5 0,14-9 0,-1-1 0,0 1 0,0-1 0,0 1 0,0-1 0,0 1 0,0-1 0,0 1 0,1-1 0,-1 0 0,0 0 0,0 1 0,-1-1 0,1 0 0,0 0 0,0 0 0,0 0 0,0 0 0,0 0 0,0 0 0,0-1 0,0 1 0,0 0 0,0-1 0,0 1 0,-1-1 0,0-1 0,0 0 0,0 0 0,0 0 0,0-1 0,0 1 0,0-1 0,1 1 0,-1-1 0,-1-3 0,-6-14 0,0 0 0,2-1 0,-11-42 0,-3-69 0,20 122 0,-5-39 0,1-1 0,4 1 0,1-1 0,2 1 0,3-1 0,13-61 0,-11 84 0,1 0 0,1 1 0,2-1 0,0 2 0,19-30 0,-19 37 0,1 1 0,1 0 0,1 1 0,0 0 0,1 2 0,0-1 0,30-19 0,-41 31 0,-1 1 0,1 0 0,-1 0 0,1 0 0,0 0 0,0 1 0,0-1 0,0 1 0,0 0 0,0 0 0,0 1 0,0-1 0,0 1 0,5 0 0,-6 0 0,0 1 0,0 0 0,0 0 0,0 0 0,-1 0 0,1 0 0,0 0 0,-1 1 0,1-1 0,-1 1 0,1 0 0,-1 0 0,0 0 0,0 0 0,0 0 0,0 0 0,0 1 0,0-1 0,-1 1 0,3 3 0,1 5 0,0 1 0,0-1 0,-1 1 0,-1-1 0,0 1 0,0 0 0,-1 0 0,0 19 0,-1-2 0,-2-1 0,-8 49 0,-1-22 0,-3 0 0,-2-1 0,-2-1 0,-36 74 0,32-84 0,-2-1 0,-2-1 0,-1-1 0,-2-1 0,-54 56 0,65-78 0,-1-1 0,0-1 0,-1 0 0,-1-2 0,0 0 0,-1-1 0,0-1 0,0-1 0,-34 10 0,44-17 0,-1 0 0,0 0 0,0-1 0,0-1 0,0 0 0,0 0 0,0-2 0,0 1 0,0-1 0,0-1 0,0 0 0,0-1 0,1 0 0,-1-1 0,1 0 0,0-1 0,0 0 0,0-1 0,1 0 0,-15-12 0,3-1 0,0-2 0,2 0 0,0-1 0,1-1 0,-26-43 0,-64-142 0,78 139 0,4-2 0,2 0 0,4-2 0,3 0 0,3-2 0,3 1 0,4-2 0,1-76 0,10 114 0,-13 74 0,-2 0 0,-2-1 0,-25 49 0,19-44 0,-120 225 0,112-222 0,-1-2 0,-1-1 0,-70 70 0,97-108 0,-3 5 0,-1 0 0,-1 0 0,1-1 0,-1 0 0,0-1 0,0 0 0,-1 0 0,-13 6 0,20-11 0,0 0 0,1 1 0,-1-1 0,1 0 0,-1 0 0,0 1 0,1-1 0,-1-1 0,1 1 0,-1 0 0,0 0 0,1 0 0,-1-1 0,1 1 0,-1-1 0,1 0 0,-1 1 0,1-1 0,-1 0 0,-1-1 0,0-1 0,0 0 0,0 0 0,1 0 0,-1 0 0,1 0 0,0 0 0,-3-8 0,-16-34 0,3-2 0,-18-72 0,26 86 0,-49-229 0,57 252 0,1 0 0,0 1 0,1-1 0,-1 0 0,3-17 0,-1 23 0,0-1 0,1 1 0,-1 0 0,1 0 0,0 0 0,0 0 0,0 0 0,0 0 0,1 1 0,-1-1 0,1 1 0,0 0 0,0-1 0,6-3 0,-1 1 0,-1 0 0,1 1 0,0 0 0,0 1 0,1 0 0,-1 0 0,1 1 0,0 0 0,0 0 0,0 1 0,0 1 0,14-2 0,9 2 3,0 2 0,0 1 0,-1 2 0,0 0 0,1 3 0,-2 0 0,1 2 0,43 19 0,-7 2-48,-1 2 1,101 69-1,-112-63-27,-3 1 0,-1 3 1,-2 2-1,-3 2 0,-1 2 0,-2 2 0,40 62 0,-60-76 86,-1 2-1,-2 1 0,-2 0 0,24 78 1,-33-83-18,-2 1 0,-1 0 0,-1 1 0,-2-1 1,-2 1-1,-4 52 0,1-67 4,-2-1 0,0 0 0,-1-1 0,-1 1 0,-1-1 0,0 0 0,-2 0 0,0-1 0,-15 22 0,-4-1 0,-1-1 0,-60 58 0,44-52 12,-3-1 0,0-3 0,-3-1 0,-1-3 0,-2-3-1,-1-1 1,-1-3 0,-113 40 0,160-66 56,-1 0-1,1-1 0,-1 0 1,0 0-1,0-1 1,-14 0-1,21-2-64,-1 1 0,1-1 0,-1 1 0,1-1 0,0 0-1,-1 0 1,1 0 0,0-1 0,0 1 0,0-1 0,0 0 0,0 0-1,0 0 1,0 0 0,1 0 0,-1-1 0,1 1 0,0-1 0,0 0 0,0 0-1,-2-3 1,-1-3-3,0-1 0,1 0 0,0 0 0,1 0 0,0-1 0,0 1 0,-1-19 0,2-4 0,1-43 0,3 44 0,1 0 0,1 0 0,2 0 0,2 0 0,0 1 0,2 0 0,2 1 0,0 0 0,2 1 0,1 1 0,2 0 0,1 0 0,0 2 0,2 1 0,1 0 0,46-41 0,-45 48 0,0 0 0,43-25 0,-63 42 0,0-1 0,1 1 0,-1 0 0,0 0 0,1 0 0,-1 1 0,1-1 0,0 1 0,-1-1 0,1 1 0,-1 0 0,1 0 0,0 0 0,-1 0 0,1 0 0,-1 0 0,1 1 0,-1 0 0,5 1 0,-4-1 0,0 1 0,0 0 0,0 0 0,0 1 0,-1-1 0,1 1 0,-1-1 0,1 1 0,-1 0 0,0 0 0,0 0 0,3 5 0,2 10 0,0-1 0,-1 1 0,-1 0 0,4 27 0,-7-35 0,10 55 0,-3 1 0,-3 0 0,-2 0 0,-7 82 0,0-113 0,-1 0 0,-2 0 0,-1 0 0,-2-1 0,-1 0 0,-2 0 0,-2-1 0,0-1 0,-31 48 0,37-68 0,0 0 0,-1 0 0,-1-1 0,-19 18 0,26-26 0,1-1 0,-1 0 0,0 0 0,0-1 0,-1 1 0,1 0 0,0-1 0,-1 0 0,1 0 0,-7 1 0,8-1 0,0-1 0,-1 0 0,1-1 0,0 1 0,0 0 0,-1-1 0,1 1 0,0-1 0,0 0 0,0 1 0,0-1 0,0 0 0,0 0 0,0-1 0,0 1 0,0 0 0,0-1 0,-2-2 0,-1-1 0,-1-1 0,2 0 0,-1-1 0,1 1 0,0-1 0,0 0 0,1 0 0,0 0 0,0 0 0,-2-9 0,-2-12 0,-4-40 0,10 58 0,-7-46 0,4-1 0,4-111 0,3 139 0,0-1 0,2 1 0,1 0 0,2 0 0,0 1 0,2 0 0,21-40 0,-22 52 0,2 0 0,-1 1 0,2 0 0,0 1 0,1 0 0,0 1 0,1 1 0,1 0 0,0 1 0,0 0 0,1 2 0,33-16 0,-19 12 0,1 2 0,1 1 0,0 2 0,0 0 0,0 3 0,51-3 0,-65 7 0,1 1 0,0 0 0,0 2 0,-1 0 0,1 1 0,-1 1 0,0 0 0,0 2 0,0 0 0,-1 1 0,29 16 0,-33-15 0,0 1 0,0 1 0,-1 0 0,-1 1 0,0 0 0,0 1 0,-1 0 0,-1 0 0,0 1 0,0 1 0,-2-1 0,0 1 0,0 0 0,8 27 0,-4-1 0,-1 2 0,-1-1 0,-3 1 0,-2 0 0,-1 1 0,-2-1 0,-2 0 0,-2 1 0,-2-1 0,-15 62 0,11-69 0,-1 0 0,-2-1 0,-1 0 0,-2-1 0,-2-1 0,0 0 0,-2-1 0,-2-1 0,0-1 0,-2-1 0,-1-1 0,-48 42 0,48-50 0,0-2 0,-1 0 0,0-2 0,-1 0 0,-1-2 0,-40 14 0,62-25 0,1-1 0,-1 1 0,0-1 0,0 0 0,0 0 0,1-1 0,-1 0 0,0 0 0,0 0 0,-9-1 0,11 0 0,1 0 0,0 0 0,-1 0 0,1 0 0,-1-1 0,1 1 0,0-1 0,0 1 0,0-1 0,0 0 0,0 0 0,0 0 0,1 0 0,-1 0 0,1 0 0,-1 0 0,1-1 0,0 1 0,0-1 0,0 1 0,0 0 0,-1-4 0,-1-8 0,0-1 0,0 0 0,1 1 0,1-1 0,1 0 0,0 0 0,1 0 0,0 0 0,5-17 0,0 3 0,1 0 0,2 0 0,20-45 0,-15 46 0,1 2 0,1 0 0,1 0 0,2 2 0,0 0 0,2 2 0,0 0 0,2 1 0,38-28 0,-11 14 0,2 3 0,2 2 0,98-40 0,-137 62 0,1 2 0,0 0 0,0 1 0,1 1 0,-1 1 0,24-3 0,-37 6 0,0 0 0,1 1 0,-1-1 0,1 0 0,-1 1 0,1 0 0,-1 0 0,0 0 0,0 0 0,1 1 0,-1-1 0,0 1 0,0 0 0,0 0 0,-1 0 0,6 4 0,-4-1 0,0 0 0,-1-1 0,1 1 0,-1 1 0,0-1 0,-1 0 0,1 1 0,-1-1 0,2 7 0,1 10 0,-1 1 0,0-1 0,0 46 0,-3-39 0,-1 0 0,-1 0 0,-2 0 0,-1 0 0,-1-1 0,-1 1 0,-13 32 0,16-52 0,-1 0 0,0 0 0,0 0 0,-1-1 0,0 0 0,-1 0 0,0 0 0,0-1 0,-1 0 0,0 0 0,0 0 0,0-1 0,-1 0 0,0 0 0,0-1 0,0 0 0,-1-1 0,0 0 0,0 0 0,0-1 0,0 0 0,-1 0 0,1-1 0,-1 0 0,-12 0 0,13-2 0,-1 1 0,1-2 0,0 1 0,-1-1 0,1-1 0,0 0 0,0 0 0,0 0 0,0-1 0,1-1 0,-11-5 0,9 3 0,-1-1 0,1 0 0,1 0 0,-1-1 0,2 0 0,-1-1 0,-12-17 0,5 4 0,2-2 0,1 0 0,0 0 0,2-1 0,1-1 0,-13-52 0,18 59 0,1 0 0,1 0 0,1-1 0,1 1 0,0-1 0,2 1 0,5-38 0,-3 43 0,0 1 0,1-1 0,0 1 0,2 0 0,-1 0 0,2 1 0,-1-1 0,2 1 0,-1 1 0,2 0 0,18-20 0,-2 9 0,1 0 0,1 2 0,1 1 0,0 1 0,2 2 0,0 1 0,0 1 0,2 1 0,-1 2 0,2 2 0,-1 0 0,1 2 0,1 2 0,37-2 0,-58 7 0,0 0 0,-1 0 0,1 2 0,0-1 0,-1 2 0,13 3 0,-19-4 0,0 0 0,-1 1 0,1-1 0,-1 1 0,0 1 0,1-1 0,-1 0 0,-1 1 0,1 0 0,-1 1 0,1-1 0,-1 1 0,-1-1 0,5 8 0,-1 1 0,0 0 0,-2 0 0,0 1 0,0 0 0,-1-1 0,-1 2 0,0-1 0,-1 0 0,0 15 0,-1-4 0,-1-1 0,-1 0 0,-2 0 0,-8 40 0,3-36 0,-2 0 0,-1-1 0,-1 0 0,-1-1 0,-1-1 0,-1 0 0,-2-1 0,0-1 0,-25 26 0,-25 20 0,-103 82 0,77-79 0,85-67 0,1 0 0,-1 0 0,0-1 0,0 0 0,-13 4 0,19-7 0,0-1 0,0 1 0,0-1 0,0 0 0,0 0 0,0 0 0,0 0 0,0 0 0,0 0 0,0 0 0,0-1 0,-1 1 0,1-1 0,1 0 0,-1 1 0,0-1 0,0 0 0,0 0 0,0 0 0,0 0 0,1-1 0,-1 1 0,0 0 0,1-1 0,0 1 0,-1-1 0,-1-2 0,0 0 0,0-1 0,1 0 0,-1 0 0,1 0 0,0-1 0,0 1 0,1 0 0,-1-1 0,1 1 0,1-1 0,-1 0 0,1-8 0,0-3 0,2 0 0,0 0 0,5-20 0,3 1 0,1 0 0,2 1 0,2 0 0,1 1 0,1 1 0,2 0 0,2 1 0,28-34 0,9-2 0,2 3 0,91-76 0,-130 122 0,1 1 0,0 1 0,35-19 0,-55 35 0,1-1 0,0 1 0,-1-1 0,1 1 0,0 0 0,-1 0 0,1 1 0,0-1 0,0 1 0,0-1 0,0 1 0,0 0 0,0 0 0,0 0 0,0 0 0,0 1 0,-1-1 0,1 1 0,4 1 0,-4 0 0,1 0 0,-1 0 0,0 1 0,0 0 0,0 0 0,0 0 0,0 0 0,-1 0 0,1 0 0,-1 1 0,0-1 0,0 1 0,3 5 0,9 23 0,-2 1 0,0 0 0,-3 1 0,9 46 0,-9-20 0,2 104 0,-11-152 0,-1 1 0,0-1 0,0 1 0,-1-1 0,-1 0 0,0 0 0,0 0 0,-9 18 0,9-24 0,0 0 0,0-1 0,-1 1 0,0-1 0,0 0 0,0 0 0,0-1 0,-1 1 0,0-1 0,0 0 0,0 0 0,0 0 0,-1-1 0,1 0 0,-1 0 0,0 0 0,0-1 0,-6 2 0,10-3 0,-1-1 0,1 1 0,0-1 0,0 0 0,0 0 0,-1 0 0,1 0 0,0 0 0,0 0 0,-1-1 0,1 1 0,0-1 0,0 1 0,0-1 0,0 0 0,0 0 0,0 0 0,0 0 0,0 0 0,0-1 0,0 1 0,0 0 0,1-1 0,-1 1 0,1-1 0,-1 0 0,1 0 0,-1 1 0,1-1 0,0 0 0,0 0 0,0 0 0,0 0 0,-1-5 0,-2-5 0,1 1 0,0-2 0,0 1 0,1 0 0,0-15 0,1 1 0,2 1 0,0-1 0,2 0 0,0 1 0,2 0 0,1 0 0,1 0 0,13-31 0,-7 27 0,0 0 0,3 1 0,0 1 0,1 1 0,2 0 0,29-31 0,-36 44 0,0 1 0,1 1 0,20-15 0,-30 24 0,1 0 0,-1 0 0,0 0 0,1 0 0,-1 0 0,1 1 0,0-1 0,0 1 0,0 0 0,-1 0 0,1 0 0,0 1 0,0-1 0,0 1 0,0 0 0,0 0 0,0 1 0,0-1 0,0 1 0,4 1 0,-6-1 0,1 0 0,-1 1 0,0-1 0,0 1 0,0-1 0,0 1 0,0 0 0,0 0 0,0 0 0,-1 0 0,1 0 0,-1 0 0,0 1 0,1-1 0,-1 0 0,0 1 0,0-1 0,1 5 0,0 4 0,1 0 0,0 23 0,-2-28 0,0 21 0,0 0 0,-2-1 0,-1 1 0,-1 0 0,-2 0 0,0-1 0,-2 0 0,-1 0 0,-1-1 0,-16 34 0,16-41 0,-2 1 0,0-2 0,-1 1 0,0-2 0,-2 1 0,0-2 0,-1 0 0,0 0 0,-1-2 0,0 0 0,-1-1 0,-1 0 0,-35 16 0,50-27 0,0 1 0,0-1 0,0 0 0,-1 0 0,1 0 0,0 0 0,-1-1 0,1 1 0,-1-1 0,1 0 0,-1 0 0,1 0 0,-5-1 0,6 0 0,0 0 0,0 0 0,0 1 0,0-2 0,0 1 0,1 0 0,-1 0 0,0 0 0,1-1 0,-1 1 0,1-1 0,0 1 0,-1-1 0,1 0 0,0 0 0,0 1 0,0-1 0,0 0 0,0 0 0,1 0 0,-1 0 0,0-4 0,-1-4 0,1 1 0,0-1 0,0 1 0,1-1 0,1 0 0,-1 1 0,2-1 0,-1 1 0,1-1 0,5-13 0,2-1 0,0 0 0,22-40 0,-21 48 0,0-1 0,1 1 0,1 1 0,1 0 0,0 1 0,0 0 0,1 1 0,18-12 0,-23 18 0,0 1 0,1 1 0,-1 0 0,1 0 0,0 1 0,1 0 0,-1 0 0,0 1 0,1 1 0,0 0 0,0 0 0,-1 1 0,1 1 0,0 0 0,19 2 0,-24-1 0,-1 0 0,0 1 0,0 0 0,0 0 0,0 0 0,0 1 0,0 0 0,-1-1 0,1 2 0,-1-1 0,0 0 0,0 1 0,0 0 0,0 0 0,-1 0 0,0 0 0,1 1 0,2 5 0,2 6 0,0 0 0,0 0 0,-2 1 0,6 19 0,-2 0 0,-2 1 0,-1-1 0,-2 1 0,1 66 0,-6-84 0,-1 0 0,-1 0 0,0-1 0,-1 1 0,-1-1 0,-1 0 0,-1 0 0,0 0 0,-2-1 0,1 0 0,-15 22 0,15-29 0,0-1 0,-18 18 0,22-24 0,0 0 0,0-1 0,-1 1 0,1-1 0,0 0 0,-1 1 0,0-2 0,1 1 0,-1 0 0,0-1 0,-7 2 0,9-3 0,1 0 0,-1 0 0,1 0 0,-1 0 0,1 0 0,-1-1 0,1 1 0,0 0 0,-1-1 0,1 0 0,0 1 0,-1-1 0,1 0 0,0 1 0,-1-1 0,1 0 0,0 0 0,0 0 0,0 0 0,0 0 0,0 0 0,0 0 0,0 0 0,1-1 0,-1 1 0,0 0 0,0-1 0,0-2 0,-2-3 0,1 0 0,-1-1 0,1 0 0,0-8 0,0 2 0,2-1 0,0 1 0,0-1 0,1 1 0,1-1 0,1 1 0,0 0 0,0 0 0,2 0 0,0 0 0,0 1 0,1 0 0,14-23 0,11-11 0,1 2 0,47-50 0,-56 68 0,-3 2 0,-10 12 0,1 1 0,0 0 0,18-15 0,-29 26 0,1 0 0,0 1 0,-1-1 0,1 1 0,0-1 0,-1 1 0,1-1 0,0 1 0,-1-1 0,1 1 0,0 0 0,0-1 0,-1 1 0,1 0 0,0 0 0,0 0 0,0-1 0,0 1 0,-1 0 0,1 0 0,0 0 0,0 0 0,0 0 0,0 1 0,-1-1 0,1 0 0,0 0 0,0 0 0,0 1 0,-1-1 0,1 1 0,0-1 0,0 0 0,-1 1 0,1-1 0,0 1 0,-1-1 0,1 1 0,-1 0 0,1-1 0,-1 1 0,1 0 0,-1-1 0,1 1 0,-1 0 0,1 0 0,-1-1 0,1 2 0,1 4 0,-1 0 0,1 0 0,-1 0 0,0 0 0,0 8 0,0-3 0,0 0 0,-1 1 0,-1-1 0,0 0 0,0 0 0,-1 0 0,-1 0 0,0 0 0,0 0 0,-8 15 0,7-18 0,0-2 0,-1 1 0,1 0 0,-1-1 0,-1 0 0,1 0 0,-1 0 0,0-1 0,0 0 0,-1 0 0,1-1 0,-1 1 0,0-1 0,0-1 0,-14 6 0,-13 0 0,0-1 0,0-1 0,-49 2 0,33-3 0,-30 4 0,-1-4 0,-139-6 0,210 0 0,1-1 0,-1-1 0,1 1 0,0-1 0,-1-1 0,1 0 0,0 0 0,0-1 0,1 0 0,-1 0 0,1-1 0,0 0 0,0-1 0,1 1 0,-1-2 0,1 1 0,0-1 0,1 0 0,0 0 0,0-1 0,1 0 0,-7-12 0,-10-27 0,22 46 0,0 1 0,0 0 0,0 0 0,0 0 0,-1 0 0,1 0 0,0-1 0,0 1 0,0 0 0,0 0 0,0 0 0,0 0 0,0 0 0,0 0 0,-1 0 0,1 0 0,0 0 0,0-1 0,0 1 0,0 0 0,0 0 0,0 0 0,-1 0 0,1 0 0,0 0 0,0 0 0,0 0 0,0 0 0,0 0 0,-1 0 0,1 0 0,0 0 0,0 0 0,0 0 0,0 0 0,0 0 0,-1 0 0,1 0 0,0 0 0,0 0 0,0 1 0,0-1 0,0 0 0,-1 0 0,1 0 0,0 0 0,0 0 0,0 0 0,0 0 0,0 0 0,0 1 0,0-1 0,0 0 0,0 0 0,-1 0 0,1 0 0,-4 6 0,0-1 0,0 1 0,1 0 0,0-1 0,-3 8 0,-2 3 0,-48 88 0,-5-3 0,-4-2 0,-84 97 0,146-192 0,0-1 0,0 1 0,-1 0 0,0-1 0,0 0 0,0 1 0,0-2 0,0 1 0,-1 0 0,-9 3 0,12-6 0,0 1 0,0-1 0,0 0 0,0 0 0,0 1 0,0-2 0,0 1 0,0 0 0,0 0 0,0-1 0,0 1 0,0-1 0,0 1 0,0-1 0,0 0 0,0 0 0,0 0 0,1 0 0,-1 0 0,0 0 0,1-1 0,-1 1 0,1 0 0,-1-1 0,1 0 0,-1 1 0,1-1 0,0 0 0,-1-2 0,-5-7 0,1-1 0,0 1 0,1-2 0,0 1 0,1 0 0,1-1 0,-5-25 0,-3-99 0,10 107 0,-1-424 0,2 445 0,1-1 0,1 1 0,-1 0 0,1 0 0,1 0 0,0 0 0,4-10 0,-5 16 0,0 0 0,0-1 0,1 1 0,-1 0 0,0 0 0,1 0 0,0 1 0,0-1 0,0 1 0,0-1 0,0 1 0,0 0 0,1 0 0,-1 0 0,1 1 0,-1-1 0,1 1 0,0 0 0,5-1 0,2 0 0,0 1 0,0 1 0,0 0 0,-1 0 0,1 1 0,0 0 0,0 1 0,-1 1 0,1-1 0,-1 2 0,1-1 0,-1 1 0,0 1 0,-1 0 0,17 11 0,-11-5 0,0-1 0,-1 2 0,-1 0 0,0 1 0,-1 0 0,0 1 0,-1 1 0,18 28 0,-19-23 0,-1 0 0,-1 1 0,0 0 0,-2 0 0,0 0 0,-2 1 0,0 0 0,-1 0 0,-2 0 0,0 0 0,-4 40 0,1-38 0,-2 0 0,-1 0 0,-1-1 0,-1 0 0,-1 0 0,-1 0 0,-1-1 0,-1-1 0,0 0 0,-25 32 0,11-22 0,-2-1 0,-2-1 0,0-2 0,-2-1 0,-1-1 0,0-2 0,-2-1 0,-45 22 0,31-22 0,-1-1 0,0-3 0,-2-2 0,0-2 0,-95 14 0,112-24 0,0-1 0,-63-3 0,86-1 0,0 0 0,0-1 0,0 0 0,1-1 0,-1 0 0,0-1 0,1 0 0,0 0 0,0-1 0,0 0 0,1-1 0,-17-13 0,13 6 0,1 0 0,0-1 0,1-1 0,0 0 0,1 0 0,-14-30 0,6 3 0,-21-71 0,22 54 0,4-1 0,2 0 0,-6-95 0,16 108 0,1 0 0,3-1 0,1 1 0,3 0 0,14-52 0,-15 76 0,1 1 0,13-29 0,-17 46 0,-1 0 0,0 1 0,1-1 0,0 1 0,0-1 0,1 1 0,-1 0 0,1 0 0,0 0 0,0 1 0,0-1 0,0 1 0,1 0 0,-1 0 0,9-3 0,-11 5 0,0 1 0,-1-1 0,1 1 0,0 0 0,0-1 0,-1 1 0,1 0 0,0 0 0,0 0 0,-1 0 0,1 1 0,0-1 0,0 0 0,-1 1 0,1-1 0,0 1 0,-1 0 0,1-1 0,-1 1 0,1 0 0,-1 0 0,1 0 0,-1 0 0,1 0 0,-1 0 0,0 1 0,0-1 0,2 2 0,2 4 0,0 1 0,-1 0 0,0-1 0,5 15 0,-8-19 0,19 46 0,-3 0 0,-2 2 0,-3 0 0,11 88 0,-20-103 0,-1 1 0,-2-1 0,-1 0 0,-2 0 0,-2 0 0,-1 0 0,-19 61 0,18-79 0,0 0 0,-1-1 0,-1-1 0,0 1 0,-1-1 0,-1-1 0,-1 0 0,0-1 0,-1 0 0,-18 16 0,22-23 0,-1 1 0,0-1 0,0-1 0,0 0 0,-1 0 0,0-1 0,0 0 0,0-1 0,-1 0 0,0-1 0,1 0 0,-1-1 0,0-1 0,0 0 0,0 0 0,0-1 0,-13-1 0,21 0 0,-1 0 0,0 0 0,1-1 0,-1 1 0,1-1 0,-1 0 0,1 0 0,0 0 0,0-1 0,0 1 0,0-1 0,0 0 0,0 0 0,1-1 0,-1 1 0,1-1 0,0 0 0,0 1 0,1-1 0,-1-1 0,1 1 0,0 0 0,0-1 0,0 1 0,0-1 0,0-4 0,-2-6 0,1 0 0,1 0 0,1 0 0,0-1 0,0 1 0,2 0 0,2-20 0,3 5-18,1 0-1,1 0 1,1 1-1,2 0 0,1 1 1,1 0-1,1 1 1,2 0-1,25-32 1,3 2-97,3 2 0,101-91 0,-76 83 94,2 3 0,2 4 0,3 3-1,166-82 1,-233 129 21,53-20 0,-60 24 0,1 1 0,0-1 0,-1 1 0,1 0 0,0 1 0,-1-1 0,1 1 0,0 0 0,6 1 0,-10 0 0,0-1 0,0 1 0,0 0 0,0-1 0,0 1 0,0 0 0,0 0 0,0 0 0,0 1 0,-1-1 0,1 0 0,0 1 0,-1-1 0,1 1 0,-1 0 0,0-1 0,1 1 0,-1 0 0,2 3 0,-1 1 0,1 0 0,-1 0 0,0 0 0,-1 0 0,2 12 0,2 37 192,-4 0-1,-5 69 1,1-66-131,-1 16-61,-3 0 0,-3 0 0,-27 96 0,27-133 0,-3 0 0,-1-1 0,-1-1 0,-2 0 0,-1-1 0,-2-1 0,-1-1 0,-34 39 0,43-59 0,0 0 0,0-1 0,-2 0 0,1-1 0,-1-1 0,-1 0 0,1-1 0,-1 0 0,-1-1 0,0-1 0,0 0 0,0-2 0,0 1 0,-29 2 0,31-5 0,0-2 0,0 1 0,0-2 0,1 0 0,-1 0 0,0-1 0,1-1 0,-1 0 0,1-1 0,0-1 0,0 0 0,0-1 0,1 0 0,0 0 0,0-2 0,1 1 0,-1-2 0,-11-10 0,7 2 0,1-1 0,0 0 0,2-1 0,0-1 0,1 0 0,-11-25 0,1-5 0,-23-77 0,35 91 0,1 0 0,2 0 0,1-1 0,2 1 0,2-1 0,1 0 0,2 0 0,1 0 0,14-68 0,-3 47 0,3 1 0,43-103 0,-56 152 0,0 2 0,0-1 0,1 0 0,0 0 0,0 1 0,0 0 0,1 0 0,0 0 0,0 1 0,9-8 0,-13 12 0,-1 1 0,1-1 0,0 1 0,0 0 0,0-1 0,0 1 0,-1 0 0,1 0 0,0 0 0,0 0 0,0-1 0,0 1 0,0 0 0,0 0 0,0 1 0,0-1 0,-1 0 0,1 0 0,0 0 0,0 1 0,0-1 0,0 0 0,0 1 0,-1-1 0,1 1 0,0-1 0,0 1 0,-1-1 0,1 1 0,0-1 0,-1 1 0,2 1 0,15 27 0,-9-8 0,-2 0 0,0 0 0,-1 0 0,-1 0 0,2 31 0,4 52 0,-4 1 0,-5 0 0,-4-1 0,-17 106 0,15-178 0,-2-1 0,0 0 0,-3 0 0,0-1 0,-2 0 0,-20 37 0,24-53 0,-1-1 0,0 0 0,-1 0 0,0-1 0,-1 0 0,0-1 0,-1 0 0,-1-1 0,1-1 0,-1 1 0,-1-2 0,0 0 0,0-1 0,-26 10 0,17-10 0,0-2 0,0 0 0,0-1 0,-30 0 0,-98-4 0,117-1 0,2 0 0,0-2 0,0 0 0,-35-10 0,50 8 0,0 0 0,0-1 0,0-1 0,1-1 0,0 0 0,1-1 0,-19-14 0,17 9 0,0-1 0,1 0 0,1-1 0,0-1 0,-17-25 0,12 10 0,2 0 0,-21-49 0,19 37 0,9 22 0,1-1 0,0-1 0,2 1 0,1-2 0,-6-37 0,9 34 0,-14-46 0,11 51 0,1-1 0,2 1 0,-3-32 0,6 38 0,0 0 0,1 0 0,1 1 0,1-1 0,6-24 0,-7 36 304,-1 9-759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0:58.45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92 0 24575,'-8'4'0,"-2"9"0,0 13 0,-1 17 0,-3 13 0,0 8 0,4-4 0,3-7 0,2-2 0,3 2 0,1 3 0,1 3 0,1-1 0,-1 5 0,1-23 0,-1-30 0,1-28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0:59.21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157 1 24575,'-7'0'0,"-7"0"0,-1 3 0,-1 3 0,2 2 0,3 5 0,-4 7 0,1 12 0,-1 3 0,1 12 0,5 5 0,2 5 0,3 0 0,2-2 0,2-7 0,0-3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0:59.92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24575,'1'18'0,"1"1"0,1-1 0,8 30 0,-1-7 0,6 39 0,1 8 0,52 155 0,-45-175 282,19 44-1929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1:00.31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10 144 24575,'0'-8'0,"0"-6"0,0-4 0,0-7 0,0-3 0,-4 4 0,-1-3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1:19.92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4 1 24575,'-2'65'0,"1"-28"0,5 68 0,-2-95 0,0 0 0,1-1 0,0 1 0,1-1 0,0 0 0,11 17 0,-3-7 0,28 34 0,75 66 0,-107-108 0,0 0 0,-2 0 0,12 24 0,-13-24 0,0 0 0,1 0 0,1-1 0,-1 0 0,11 12 0,-6-10 0,-2 1 0,15 24 0,-18-27 0,0 0 0,1-1 0,0 1 0,0-2 0,1 1 0,14 13 0,-1-8 0,0-1 0,1-1 0,44 18 0,-50-21 0,0-1 0,28 21 0,11 8 0,-3-9 0,70 53 0,-62-26 0,-1-1 0,-11-13 0,-32-26 0,0 0 0,36 22 0,12 5 0,111 94 0,-157-121 0,-8-7 0,1 0 0,0-1 0,1-1 0,0 0 0,0 0 0,0-2 0,0 1 0,26 5 0,7-2 0,56 2 0,-64-7 0,350 6 0,-254-10 0,-86-2 0,1-1 0,46-11 0,47-6 0,-118 21 0,-1-2 0,0-1 0,0 0 0,0-2 0,-1 0 0,1-2 0,30-13 0,-23 5 0,-9 4 0,1 1 0,37-12 0,-35 15 0,1-1 0,-1 0 0,-1-2 0,0 0 0,0-2 0,-1-1 0,29-22 0,-27 16 0,1 1 0,1 0 0,1 2 0,1 1 0,29-13 0,-14 15 0,-30 10 0,-1-1 0,1 0 0,16-9 0,45-22 0,-54 27 0,0-1 0,0-1 0,-1 0 0,17-14 0,104-92-1365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1:21.89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2807 1 24575,'0'12'0,"0"-1"0,0 1 0,-1 0 0,-1 0 0,0-1 0,0 1 0,-1-1 0,-1 1 0,0-1 0,0 0 0,-1 0 0,-1-1 0,0 0 0,0 0 0,-1 0 0,-15 17 0,-23 18 0,24-26 0,2 1 0,-24 29 0,30-33 0,-1 0 0,-1-2 0,0 0 0,-1 0 0,-31 19 0,-9 9 0,-134 116 0,89-85 0,37-28 0,37-25 0,-1-1 0,0-1 0,-1-1 0,-41 17 0,23-16 0,-3 0 0,-71 38 0,103-46 0,-1-2 0,-1 0 0,1-1 0,-1-1 0,0-1 0,-1-1 0,-36 3 0,-151-7 0,96-3 0,-245 3 0,336-2 0,0 0 0,0-2 0,0 0 0,-34-13 0,5 3 0,14 1 0,-1-1 0,2-2 0,-45-28 0,62 34 0,-8-6 0,1-1 0,-42-38 0,40 31 0,-47-31 0,41 31 0,1-1 0,-46-46 0,63 56 0,-16-16-1365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1:25.94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3670 24575,'0'6'0,"0"0"0,1 0 0,0 0 0,0 0 0,1 0 0,0 0 0,0-1 0,0 1 0,0 0 0,1-1 0,0 0 0,0 1 0,1-1 0,-1-1 0,1 1 0,0 0 0,1-1 0,5 5 0,8 5 0,0-1 0,2 0 0,32 14 0,-9-3 0,9 5 0,-3-2 0,46 34 0,-86-54 0,1 1 0,0-2 0,1 0 0,-1 0 0,1-1 0,0 0 0,1-1 0,-1 0 0,1-1 0,-1 0 0,1 0 0,22 0 0,-23-3 0,0 0 0,-1 1 0,1 0 0,0 1 0,0 0 0,-1 1 0,0 0 0,1 0 0,-1 1 0,16 9 0,5 5 0,2-1 0,0-1 0,1-2 0,0-2 0,1-1 0,1-1 0,-1-3 0,1 0 0,60 2 0,36 2 0,11-1 0,-106-9 0,16 1 0,-1-3 0,1-1 0,67-13 0,-101 10 0,28-12 0,12-4 0,37-6 0,-40 10 0,75-12 0,65 4 0,-180 21 0,0-1 0,0 0 0,26-14 0,8-2 0,-34 15 0,0 0 0,0-1 0,-1-1 0,0-1 0,-1 0 0,0-1 0,0 0 0,-1-1 0,-1 0 0,0-1 0,0-1 0,-1 0 0,-1-1 0,0 1 0,14-29 0,-11 18 0,7-14 0,27-71 0,-30 64 0,-11 32 0,-1-1 0,0 0 0,-1 0 0,3-18 0,-5 11 0,1 0 0,1 1 0,1-1 0,0 1 0,17-39 0,14-19 0,23-42 0,32-59 0,-57 107 0,-14 24 0,17-56 0,-4 8 0,-26 72 0,0 0 0,-2-1 0,-1 0 0,2-27 0,-2 17 0,8-39 0,-3 33 0,-2-1 0,2-60 0,-8-86 0,-1 97 0,0 77 0,-1 0 0,0 0 0,-1 0 0,-4-16 0,4 22 0,0 1 0,-1-1 0,-1 1 0,1 0 0,-1-1 0,-1 1 0,1 1 0,-10-11 0,-20-32 0,26 36 0,0 1 0,-13-15 0,9 12 0,1 0 0,0-1 0,1 0 0,0-1 0,1 0 0,2 0 0,-1-1 0,-7-33 0,10 38 0,-1 1 0,0-1 0,0 1 0,-2 0 0,1 1 0,-14-16 0,-20-32 0,-55-103 0,87 145 0,2-2 0,-7-21 0,9 25 0,0 1 0,0-1 0,-2 1 0,-13-23 0,-8-9 0,3 0 0,2-1 0,-31-90 0,53 136 0,-32-66 0,20 35 0,-18-32 0,15 34 0,-15-42 0,25 57 0,0 1 0,-1 0 0,-1 0 0,-1 0 0,-18-23 0,-61-56 0,64 69 0,8 9 0,0 1 0,-1 1 0,-1 0 0,-26-14 0,-81-33 0,42 21 0,59 30 0,-1 0 0,0 2 0,0 0 0,0 2 0,0 1 0,-47-2 0,-182 5 0,133 2 0,100 0 0,0 1 0,-26 6 0,24-3 0,-32 1 0,31-3 0,0 0 0,0 2 0,-27 9 0,-11 2 0,6-1 0,1 3 0,-67 31 0,104-41 0,-131 66 0,88-41 0,52-29-195,1 0 0,1 1 0,-1 0 0,1 0 0,0 1 0,-8 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1:28.47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1571 24575,'0'-17'0,"4"-96"0,-2 99 0,0 1 0,1-1 0,0 0 0,1 1 0,12-26 0,53-119 0,-28 65 0,-23 56 0,-6 13 0,18-25 0,9-15 0,78-142 0,-73 130 0,-30 49 0,2 0 0,1 1 0,1 0 0,31-33 0,-9 17 0,-29 29 0,0 0 0,1 2 0,0-1 0,1 1 0,1 1 0,-1 1 0,18-10 0,-9 7 0,-1 0 0,-1-2 0,23-19 0,-29 21 0,0 1 0,1 0 0,0 1 0,1 1 0,0 0 0,33-12 0,-33 18 0,0 0 0,25-2 0,-30 4 0,0 1 0,0-2 0,0 0 0,0 0 0,0-1 0,16-7 0,-12 2 0,0 1 0,0 1 0,1 0 0,-1 1 0,1 0 0,1 1 0,-1 1 0,0 1 0,21 0 0,4 1 0,26 1 0,72-10 0,57-12 0,-136 16 0,-40 5 0,-1 0 0,0-2 0,0 0 0,29-10 0,-26 6 0,0 1 0,1 1 0,0 1 0,39-3 0,96 8 0,-70 1 0,245-1-1365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1:29.31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133 0 24575,'-7'8'0,"-7"2"0,-1 3 0,-1 7 0,2 4 0,-5 6 0,-2-3 0,-5-2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1:36.86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2495 667 24575,'62'-1'0,"-16"-1"0,0 3 0,-1 1 0,85 16 0,-63 0 0,90 38 0,-141-47 0,-17-4 0,-11-2 0,-89 5 0,69-7 0,-849 14 0,856-15 0,-6 1 0,-49-6 0,77 4 0,-1 1 0,1-1 0,-1 0 0,1 1 0,0-2 0,-1 1 0,1 0 0,-3-2 0,5 2 0,1 1 0,0 0 0,-1 0 0,1-1 0,0 1 0,-1 0 0,1-1 0,0 1 0,0-1 0,-1 1 0,1 0 0,0-1 0,0 1 0,0-1 0,0 1 0,-1 0 0,1-1 0,0 1 0,0-1 0,0 1 0,0-1 0,0 1 0,0-1 0,0 0 0,1 0 0,-1 0 0,0 0 0,1 0 0,0 0 0,-1-1 0,1 1 0,0 0 0,-1 0 0,1 0 0,0 0 0,0 0 0,1-1 0,10-7 0,-1 0 0,1 1 0,1 0 0,-1 0 0,19-6 0,72-26 0,-86 35 0,174-48 0,-130 38 0,-33 11 0,-68 15 0,-1-1 0,-1-2 0,-58 3 0,76-8 0,-15 2 0,-54 3 0,82-7 0,-1-1 0,1-1 0,0 0 0,0-1 0,0 0 0,-11-4 0,19 6 0,0-1 0,1 0 0,-1 0 0,0 0 0,1 0 0,0-1 0,-1 1 0,1-1 0,0 0 0,-1 1 0,1-1 0,0 0 0,0 0 0,1 0 0,-1 0 0,0-1 0,1 1 0,-1 0 0,1-1 0,0 1 0,0-1 0,0 0 0,0 1 0,0-1 0,0 0 0,1 1 0,-1-1 0,1 0 0,0 0 0,0 1 0,0-1 0,0 0 0,1 0 0,-1 0 0,1 1 0,0-4 0,2-5 0,1 1 0,0 0 0,1 0 0,0 0 0,0 0 0,1 1 0,1-1 0,8-9 0,3-2 0,2 0 0,1 2 0,0 0 0,1 1 0,1 1 0,1 1 0,0 1 0,1 1 0,29-11 0,-49 23 0,0 1 0,1-1 0,-1 1 0,1 0 0,0 1 0,-1-1 0,1 1 0,-1 0 0,1 0 0,0 1 0,-1 0 0,1 0 0,-1 0 0,1 1 0,-1-1 0,0 1 0,0 1 0,0-1 0,0 1 0,0-1 0,6 6 0,4 4 0,0 2 0,-1 0 0,0 1 0,18 25 0,10 20 0,-3 2 0,49 105 0,-19-35 0,-45-94 0,-24-38 0,1 1 0,-1 0 0,1-1 0,-1 1 0,1 0 0,0-1 0,-1 1 0,1-1 0,0 1 0,-1-1 0,1 1 0,0-1 0,0 0 0,0 1 0,-1-1 0,1 0 0,0 1 0,0-1 0,0 0 0,0 0 0,0 0 0,0 0 0,-1 0 0,1 0 0,0 0 0,0 0 0,0 0 0,0-1 0,0 1 0,-1 0 0,1 0 0,0-1 0,0 1 0,0-1 0,-1 1 0,2-1 0,2-3 0,0 1 0,0-1 0,0 0 0,-1 1 0,4-7 0,1 1 0,136-149 0,-120 134 0,2 2 0,0 1 0,1 1 0,42-23 0,-56 37 0,0 1 0,0 0 0,20-5 0,5-1 0,-37 11 0,0 0 0,0 0 0,0-1 0,-1 1 0,1 0 0,0-1 0,0 1 0,0-1 0,-1 1 0,1-1 0,0 1 0,-1-1 0,1 1 0,-1-1 0,1 0 0,0 1 0,-1-1 0,1 0 0,-1 0 0,1-1 0,-1 1 0,0 0 0,0 0 0,0 0 0,0 0 0,-1 0 0,1 0 0,0 0 0,0 0 0,-1 0 0,1 0 0,-1 0 0,1 0 0,-1 0 0,1 0 0,-1 0 0,0 1 0,1-1 0,-1 0 0,-1-1 0,-13-13 0,-1 1 0,0 0 0,-1 1 0,-31-19 0,-81-38 0,110 61 0,8 3 0,-180-81 0,168 79 0,-1 0 0,1 2 0,-1 1 0,0 1 0,0 1 0,-39 0 0,24 4 0,-246-5 0,155-10 0,36 2 0,-126 2 0,205 11 0,1 1 0,0 0 0,0 2 0,0-1 0,-18 8 0,14-4 0,-35 7 0,48-13 0,0-1 0,1 0 0,-1 0 0,0 0 0,1 0 0,-1-1 0,0 0 0,1 0 0,-1 0 0,1-1 0,-1 1 0,1-1 0,0 0 0,0 0 0,-7-5 0,-3-3 0,0-2 0,-24-23 0,28 24 0,-1 0 0,0 1 0,-20-13 0,24 19 0,1 1 0,0-1 0,-1 1 0,1 1 0,-1-1 0,0 1 0,0 1 0,0-1 0,0 1 0,0 0 0,0 1 0,0 0 0,-1 0 0,1 0 0,0 1 0,0 0 0,0 0 0,0 1 0,0 0 0,0 0 0,1 1 0,-1 0 0,1 0 0,0 0 0,-1 1 0,1 0 0,-6 6 0,-64 49 0,-2-2 0,-118 63 0,88-62 0,-94 46 0,165-85 0,-66 46 0,87-53 0,1 0 0,0 1 0,1 1 0,1 0 0,0 1 0,0 0 0,-10 20 0,-29 35 0,35-48 0,1 0 0,1 0 0,1 2 0,-15 34 0,25-49 13,-6 15-357,1 0-1,1 1 1,-9 48-1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2:01.78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24575,'0'8'0,"1"0"0,0 0 0,0 1 0,1-1 0,0 0 0,0-1 0,6 12 0,2 2 0,17 26 0,-22-38 0,-1 1 0,0 0 0,0-1 0,-1 2 0,2 10 0,9 26 0,-4-18 0,-7-19 0,1 0 0,0 1 0,1-2 0,0 1 0,0 0 0,1-1 0,9 11 0,103 97 0,-27-31 0,-79-72 0,0 0 0,14 24 0,-18-25 0,0 0 0,2-1 0,-1 0 0,17 15 0,22 24 0,-39-40 0,0-1 0,0 0 0,1 0 0,1-1 0,21 14 0,76 45 0,17 9 0,-96-61 0,-16-8 0,0 0 0,1-2 0,-1 0 0,29 9 0,92 25 0,-131-39 0,84 35 0,-64-25 0,0-1 0,0-1 0,45 11 0,-17-11-1365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1:38.00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1:38.61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1:39.06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24575,'8'0'0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1:40.22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1:41.03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0 0 24575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1:41.378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1:47.69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1 600 24575,'0'-3'0,"0"0"0,0 0 0,1 0 0,-1 0 0,1 0 0,0 0 0,0 1 0,0-1 0,0 0 0,0 1 0,1-1 0,-1 0 0,1 1 0,-1 0 0,5-5 0,1 1 0,0 0 0,0 0 0,13-8 0,13-9 0,4-11 0,-1-1 0,34-42 0,-58 63 0,1 1 0,1 0 0,0 1 0,0 1 0,1 0 0,1 1 0,0 1 0,0 0 0,33-11 0,1-5 0,14-6 0,-49 25 0,-1-1 0,24-15 0,-24 13 0,0 1 0,26-11 0,8 2 0,49-20 0,-76 28 0,0 1 0,1 0 0,0 2 0,0 1 0,0 1 0,37-3 0,139 7 0,-88 3 0,529-3 0,-621 1 0,0 2 0,1 0 0,-2 1 0,1 0 0,30 13 0,-1-1 0,-30-10 0,30 16 0,-34-15 0,0-1 0,1 0 0,27 7 0,7-3 0,0-3 0,1-2 0,49-1 0,-74-3 0,0 1 0,0 2 0,38 10 0,-33-7 0,50 6 0,-65-12 0,-1 0 0,1 1 0,-1 0 0,1 1 0,-1 0 0,0 1 0,0 1 0,-1 0 0,1 1 0,-1 0 0,14 10 0,-20-11-195,1-1 0,-1 1 0,1-2 0,0 1 0,0-1 0,13 4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1:48.91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 24575,'7'0'0,"7"0"0,4 0 0,7 4 0,-2 8 0,4 2 0,1 3 0,-1 2 0,-5 6 0,2-2 0,0-5 0,-4 2 0,2-2 0,-3 0 0,0 0 0,-4 5 0,3 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1:50.01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2:04.88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1 105 24575,'4'1'0,"1"0"0,0 1 0,0-1 0,-1 1 0,1 0 0,-1 0 0,0 0 0,6 5 0,4 0 0,30 18 0,-31-17 0,0 0 0,1-1 0,0 0 0,0-1 0,0-1 0,1 0 0,26 4 0,-30-7 0,0 0 0,0 1 0,-1 0 0,1 1 0,-1 0 0,11 6 0,57 37 0,-41-24 0,7 5 0,-24-14 0,1-1 0,0-1 0,43 17 0,-37-19 0,31 18 0,16 6 0,10 1 0,37 12 0,-103-41 0,0-1 0,0-2 0,0 0 0,0 0 0,20-1 0,550-4 0,-485-6 0,-47 3 0,-38 2 0,0 0 0,0-2 0,28-10 0,23-5 0,-30 12 0,16-3 0,67-23 0,-87 23 0,0-3 0,56-30 0,7-12 0,3-5 0,-90 54 0,0 0 0,-1-2 0,0 1 0,0-1 0,13-16 0,-2 2 0,9-7-341,-1-2 0,-1-1-1,41-65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2:17.349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671 1 24575,'1'0'0,"0"1"0,0-1 0,-1 1 0,1-1 0,0 1 0,0-1 0,0 1 0,-1-1 0,1 1 0,0 0 0,-1 0 0,1-1 0,-1 1 0,1 0 0,-1 0 0,1 0 0,-1-1 0,1 3 0,10 21 0,-9-18 0,49 116 0,-34-80 0,-12-33 0,0 1 0,-2-1 0,1 1 0,-1 0 0,0 0 0,-1 0 0,2 20 0,-6 35 0,0-42 0,2 0 0,3 36 0,10-12 0,-10-36 0,1 0 0,-2-1 0,3 16 0,-3 204 0,-4-119 0,4-81 0,10 59 0,1 14 0,-11-87 0,0 0 0,8 27 0,-6-27 0,0 0 0,2 29 0,-7-23 0,0 1 0,-2-1 0,-6 29 0,4-26 0,1 0 0,-1 30 0,6-4 0,0-30 0,-1 1 0,-3 26 0,-9-6 0,1-7 0,-2 48 0,-3 12 0,13-84 0,-1 0 0,-9 18 0,9-22 0,1 1 0,-1 1 0,1-1 0,1 0 0,-1 1 0,0 9 0,1-9 0,0 1 0,0-1 0,-6 14 0,-5 26 0,10-24 0,-2-1 0,0 1 0,-2-1 0,0 0 0,-13 26 0,13-37 0,-1 0 0,-1-1 0,-12 14 0,13-18 0,1 1 0,0 0 0,0 0 0,1 1 0,1 0 0,-10 20 0,11-18 0,-1-1 0,0 0 0,0 0 0,-1-1 0,-1 1 0,0-1 0,0-1 0,-1 1 0,0-2 0,-12 11 0,9-7 0,2 0 0,-1 0 0,2 1 0,-1 0 0,2 1 0,0-1 0,-9 28 0,3-11 0,7-19 0,-1 0 0,0-1 0,0 0 0,-1 0 0,-9 9 0,-16 20 0,26-30 0,0-1 0,-1 0 0,-11 10 0,10-11 0,0 1 0,-13 16 0,14-16 0,0-1 0,0 1 0,-1-1 0,0-1 0,0 0 0,-1 0 0,0-1 0,0 0 0,-12 3 0,-20 12 0,33-15-170,0-1-1,0 0 0,-1-1 1,1 0-1,-1-1 0,0 0 1,-19 1-1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2:06.32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2:07.16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2:08.414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2:08.94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2:09.33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24575,'0'0'-8191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3:09.702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1 504 24575,'2'-1'0,"0"1"0,0-1 0,0 0 0,-1 0 0,1 0 0,0 0 0,0 0 0,-1-1 0,1 1 0,2-3 0,8-5 0,-1 3 0,1 0 0,0 0 0,0-1 0,-1-1 0,0 1 0,0-2 0,-1 0 0,17-17 0,-20 19 0,0 1 0,1 0 0,-1 0 0,2 0 0,-1 1 0,0 1 0,1-1 0,0 2 0,14-5 0,13-8 0,-9 4 0,0 1 0,51-12 0,75-22 0,-122 32 0,-1 0 0,31-20 0,35-16 0,-77 41 0,37-13 0,-39 15 0,0-1 0,0 0 0,28-19 0,-34 19 0,0 1 0,0 0 0,1 0 0,0 1 0,-1 0 0,2 1 0,-1 1 0,0 0 0,23-3 0,3 6-1365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3:12.133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1 181 24575,'-1'-3'0,"1"0"0,0-1 0,0 1 0,1 0 0,-1-1 0,1 1 0,0 0 0,1-5 0,0 6 0,-1 0 0,0 1 0,0-1 0,1 1 0,-1 0 0,1-1 0,-1 1 0,1 0 0,-1 0 0,1 0 0,0 0 0,0 0 0,0 0 0,-1 0 0,3 0 0,10-5 0,1 1 0,-1 1 0,1 0 0,0 0 0,0 2 0,0 0 0,21 0 0,-1 3 0,-22 0 0,0 0 0,0-2 0,0 1 0,0-2 0,-1 1 0,22-7 0,-29 6 0,221-71 0,-196 68 0,1 1 0,-1 1 0,1 1 0,50 5 0,-7-1 0,362-2 0,-424 1-124,1 0 0,-1 1 0,1 0 0,-1 1 0,0 1 0,0 0-1,0 1 1,0 0 0,-1 0 0,20 14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3:23.65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0 24575,'3'3'0,"-1"0"0,1 0 0,-1-1 0,1 1 0,0-1 0,0 1 0,0-1 0,1 0 0,3 2 0,-2-1 0,5 4 0,0 1 0,0 1 0,0 0 0,-1 0 0,-1 1 0,0 0 0,12 19 0,-6-8 0,32 33 0,-34-42 0,-1 1 0,0 1 0,17 28 0,-24-34 0,1-1 0,0 0 0,1-1 0,7 9 0,12 13 0,26 42-1365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4:19.786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2 1 24575,'-1'142'0,"2"148"0,8-159 0,0 58 0,-9-161 47,-1 24-518,3 0 1,8 56-1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4:25.466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1 1 24575,'0'1041'0,"1"-1009"0,3 1 0,10 48 0,-7-49 0,-2 1 0,2 48 0,-9 58 0,4 123 0,0-245 0,0 0 0,2 1 0,0-1 0,1-1 0,9 20 0,-6-13 0,-3-8 0,-1-1 0,-1 1 0,0 0 0,0 28 0,-4 65 0,-1-41 0,1-53 0,1 79 0,12 108 0,-7-90 0,-1-9 0,-2-88 0,1 0 0,8 23 0,-6-24 0,-1 1 0,-1-1 0,3 18 0,1 38 0,6 114 0,-14 251 0,2-420 0,1-1 0,0 0 0,1 0 0,8 23 0,-6-20 0,-1 0 0,4 25 0,-5 172 0,-5-109 0,1-48 0,-9 64 0,3-34 0,6 133 0,2-104 0,-1 465 0,2-540 0,7 40 0,-1-14 0,-1-16 0,24 86 0,4 26 0,-32-139 0,5 31 0,0 72 0,-9 536 0,2-645 0,1-1 0,1 1 0,0-1 0,9 24 0,1 9 0,-9-34 0,1 8 0,0 0 0,-1 0 0,0 31 0,-5 136-1365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2:22.201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24575,'0'1'0,"1"1"0,-1-1 0,0 1 0,1-1 0,-1 1 0,1-1 0,0 0 0,-1 1 0,1-1 0,0 0 0,0 1 0,0-1 0,0 0 0,0 0 0,2 2 0,23 18 0,-5-5 0,-18-12 0,-1 0 0,1 0 0,-1 0 0,0 0 0,0 0 0,-1 1 0,1-1 0,1 8 0,-2-6 0,1 0 0,0-1 0,0 0 0,5 9 0,-6-12 0,0-1 0,0 1 0,1 0 0,-1-1 0,0 0 0,1 1 0,-1-1 0,1 0 0,0 0 0,-1 0 0,1 0 0,0 0 0,0 0 0,-1 0 0,1-1 0,0 1 0,4 0 0,14 2 0,-14-2 0,0 0 0,0 0 0,1 1 0,-1-1 0,0 1 0,-1 1 0,11 4 0,52 36 0,16 9 0,-11-8 0,-47-27 0,2 0 0,0-2 0,43 17 0,-51-24 0,0-2 0,1-1 0,-1 0 0,1-2 0,0 0 0,26-1 0,270-3 0,-304 2 0,-1 1 0,0 0 0,0 0 0,0 2 0,17 6 0,-15-6 0,-1 1 0,1-1 0,25 3 0,204-5 0,-123-4 0,-94 2 0,-1 0 0,1-2 0,0-1 0,34-8 0,-51 8 0,12-3 0,0 1 0,0 1 0,0 0 0,26 0 0,45 5-1365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4:42.428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1 1 24575,'-1'78'0,"3"89"0,6-108 0,0 9 0,8 72 0,-9-98 0,2 75 0,-9 435 0,-2-522 0,-1 1 0,-10 43 0,-2 13 0,9-39 0,1-6 0,0 47 0,5 415 0,1-483 0,7 35 0,0 14 0,-7-61 0,0 0 0,1 0 0,0-1 0,1 1 0,0-1 0,0 1 0,6 11 0,-4-12 0,-2 0 0,1 1 0,-1 0 0,0 0 0,-1 0 0,3 19 0,-4 60 0,-2-50 0,2 1 0,6 38 0,-4-55 0,-1 39 0,1 11 0,-1-60 0,1-1 0,7 21 0,-6-21 0,-1-1 0,0 1 0,3 19 0,-4 198 0,-4-117 0,2-56 0,-12 94 0,9-128-682,1 29-1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4:50.575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1 0 24575,'0'857'0,"8"-766"0,-4-60 0,0 33 0,-5 232-1365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4:52.797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0 0 24575,'0'385'0,"1"-377"0,0 0 0,0 0 0,1-1 0,0 1 0,0 0 0,5 9 0,-3-8 0,-1 0 0,0 0 0,-1 0 0,2 12 0,-3 1-1365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5:40.376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1 0 24575,'0'281'0,"1"-262"0,1 0 0,1-1 0,1 1 0,11 32 0,-9-33 0,-1 1 0,-1 0 0,0 0 0,2 30 0,-8 566-1365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5:59.307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1 0 24575,'0'0'-8191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6:08.458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0 1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05:54:12.417"/>
    </inkml:context>
    <inkml:brush xml:id="br0">
      <inkml:brushProperty name="width" value="0.35" units="cm"/>
      <inkml:brushProperty name="height" value="0.35" units="cm"/>
      <inkml:brushProperty name="color" value="#FFCC00"/>
    </inkml:brush>
  </inkml:definitions>
  <inkml:trace contextRef="#ctx0" brushRef="#br0">0 0 24575,'48'2'0,"48"9"0,39 1 0,-65-5 0,7 0 0,-23-9 0,-23 1 0,56 4 0,-34 9 0,-41-9 0,1 0 0,-1 0 0,1-1 0,13 0 0,116 7 0,-68-4 0,91-5 0,-62-2 0,517 2 0,-611 1 0,0 0 0,-1 0 0,1 1 0,16 5 0,-14-3 0,-1-1 0,20 3 0,13-2 0,79 5 0,-112-9 0,0 1 0,0 1 0,0 0 0,17 6 0,-16-5 0,0 0 0,0-1 0,17 3 0,248-4 0,-132-3 0,-70 3 0,82-2 0,-46-13 0,-67 10 0,85-4 0,334 8-1365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05:54:41.328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0 549 24575,'13'-12'0,"-1"1"0,1 0 0,1 1 0,0 0 0,0 1 0,1 1 0,0 0 0,0 1 0,1 1 0,19-6 0,-14 6 0,0-1 0,37-19 0,-2 1 0,43-22 0,-34 14 0,-45 21 0,0 2 0,40-15 0,121-39 0,-149 52 0,135-57 0,-148 60 0,2-1 0,-1 1 0,1 0 0,1 2 0,36-9 0,8 4 0,-29 5 0,1 1 0,59-1 0,-32 7 0,76-9 0,-55 2 0,123 6 0,-94 3 0,-5-4 0,120 4 0,-181 4 0,59 15 0,-51-9 0,-41-8 0,1 1 0,-1 1 0,0 1 0,22 13 0,0-1 0,-10-4 0,1 2 0,24 19 0,-31-21 0,-14-10 0,1 0 0,0-1 0,0 0 0,0-1 0,13 3 0,-11-2 0,1 0 0,18 8 0,37 17 0,-49-23 0,0 2 0,27 15 0,-27-12 0,14 9 0,39 18 0,-54-29 0,0 0 0,22 19 0,-26-19 0,118 97 0,-109-87 0,-11-9 0,1 0 0,-2 1 0,0 0 0,10 13 0,10 16-1365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05:54:48.314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1 183 24575,'1'-1'0,"0"0"0,0 0 0,0 0 0,0 0 0,0 0 0,0 0 0,0 1 0,1-1 0,-1 0 0,0 1 0,1-1 0,-1 1 0,0-1 0,1 1 0,-1 0 0,1 0 0,-1-1 0,0 1 0,3 0 0,1 0 0,107-27 0,-51 11 0,84-11 0,-116 23 0,1-1 0,-1-1 0,38-14 0,-61 17 48,1-1 0,-1 1 0,0-1 0,0 0 0,0 0 0,8-9 0,-7 8-389,-1-1 1,1 1 0,1 0 0,8-5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05:55:07.272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1 373 24575,'8'-1'0,"1"0"0,0-1 0,-1 0 0,1-1 0,-1 1 0,14-8 0,15-4 0,8 2 0,-33 10 0,0-1 0,0 0 0,0-1 0,0-1 0,-1 1 0,1-2 0,12-8 0,-3-1 0,-6 3 0,33-17 0,-41 25 0,-1 1 0,1 1 0,0-1 0,0 1 0,1 1 0,-1-1 0,0 1 0,12 0 0,-9 1 0,84-6 0,-83 4 0,1 0 0,0-1 0,0-1 0,-1 1 0,21-11 0,-14 5 0,0 2 0,36-9 0,8-4 0,-33 11 0,-1 1 0,1 2 0,41-4 0,-11 1 0,2-5 0,-42 9 0,0 1 0,1 0 0,21-1 0,-3 5 0,-6-1 0,49-7 0,-23 3 0,-45 5 0,0-1 0,1-1 0,-1 0 0,24-7 0,-20 3 0,0 2 0,0 0 0,1 1 0,30-2 0,75 6 0,-48 1 0,-45-1 0,34 7 0,28 0 0,-71-8 0,1 1 0,-1 0 0,1 2 0,-1 0 0,0 2 0,0 0 0,0 2 0,37 16 0,-46-18 0,1 0 0,-1-1 0,1-1 0,0 0 0,13 2 0,-11-3 0,0 1 0,-1 1 0,20 7 0,-10-1 0,0-1 0,0-1 0,1-2 0,1 0 0,-1-1 0,1-2 0,42 1 0,-51-4 0,-1 0 0,1 1 0,0 0 0,0 2 0,29 7 0,-39-8 0,4 2 0,1 0 0,-1 0 0,0 1 0,-1 0 0,17 11 0,-7-2 0,1 0 0,1-1 0,30 12 0,-43-22 0,0 0 0,0-1 0,1 0 0,11 0 0,-14-2 0,0 1 0,0 0 0,0 0 0,0 1 0,0 0 0,-1 0 0,1 0 0,11 6 0,-8 0 0,0 1 0,0-1 0,0 1 0,-1 1 0,12 15 0,-10-11 0,0-1 0,16 13 0,7-1 0,-24-18 0,1 1 0,13 13 0,63 53 0,-84-70 0,8 7 0,1 0 0,0-1 0,0 0 0,21 12 0,-26-18 0,-1 1 0,0 0 0,0 0 0,8 9 0,4 3 0,-10-9-195,0 0 0,-1 1 0,0-1 0,0 2 0,-1-1 0,10 21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3:06.56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1 1861 24575,'1'-5'0,"0"0"0,0 0 0,1 0 0,0 0 0,0 0 0,0 1 0,1-1 0,4-5 0,1-5 0,-2 1 0,0 0 0,6-26 0,-7 23 0,-1-1 0,-1 0 0,-1 0 0,1-30 0,-3 31 0,1 0 0,1 0 0,0 0 0,8-26 0,-5 23 0,-4 16 0,0-1 0,0 1 0,0 0 0,1 0 0,-1 0 0,1 0 0,0 0 0,0 0 0,0 1 0,1-1 0,-1 1 0,1-1 0,5-3 0,0-1 0,0 0 0,0-1 0,0 0 0,-1 0 0,0-1 0,-1 1 0,0-1 0,-1-1 0,0 1 0,-1-1 0,5-15 0,-4 12 0,1 1 0,0 0 0,1 0 0,8-12 0,-6 11 0,-1-1 0,9-20 0,-9 12 0,-2 0 0,4-25 0,17-52 0,-25 86 0,2 1 0,0 0 0,6-13 0,8-26 0,-14 42 0,0-1 0,0 1 0,1 0 0,1 1 0,-1-1 0,9-9 0,6-12 0,-5 2 0,-14 24 0,1 0 0,1 1 0,-1-1 0,1 1 0,-1-1 0,1 1 0,0 0 0,1 0 0,-1 0 0,1 0 0,0 1 0,0 0 0,0-1 0,7-3 0,2 0 0,-1-1 0,0 0 0,0-1 0,-1 0 0,11-12 0,-15 15 0,7-5 0,1 0 0,0 1 0,30-15 0,21-13 0,-3-1 0,-41 27 0,29-21 0,-31 17 0,-8 6 0,1 0 0,0 1 0,16-8 0,242-139 0,-226 133 0,-36 20 0,1-2 0,-1 0 0,18-11 0,-20 12 0,0-1 0,1 1 0,-1 1 0,1 0 0,0 0 0,11-3 0,26-10 0,57-20 0,-19 0-1365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05:55:20.325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1 36 24575,'908'0'0,"-893"-1"0,0-1 0,-1 0 0,0-1 0,17-6 0,-13 4 0,0 1 0,20-3 0,14 4 0,82 6 0,-29 13 0,-77-10 0,0-1 0,45 1 0,-24-6 0,6-1 0,87 11 0,-109-7 0,53-1 0,-2 0 0,-31 5 0,-36-3 0,31 1 0,577-4 0,-306-3 0,-109 2-1365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05:55:41.663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1 2 24575,'127'-2'0,"131"5"0,-208 2 0,22 1 0,-64-5 0,1-1 0,0 2 0,-1 0 0,13 3 0,27 6 0,149-9 0,-102-4 0,-90 3 0,0-1 0,1 1 0,-1 0 0,0 1 0,0-1 0,7 4 0,-6-3 0,0 1 0,0-2 0,0 1 0,9 1 0,349 9 0,-339-11 0,0 2 0,-1 0 0,38 12 0,-38-9 0,1 0 0,-1-2 0,43 2 0,1-7 0,80 2 0,-105 7-1365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05:55:54.099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0 346 24575,'1'-2'0,"0"1"0,-1-1 0,1 0 0,0 1 0,0-1 0,0 0 0,0 1 0,0-1 0,0 1 0,0 0 0,0-1 0,1 1 0,-1 0 0,0 0 0,3-2 0,23-15 0,144-70 0,-155 80 0,59-26 0,24-11 0,-12 6 0,-8 17 0,-64 17 0,0 1 0,1 1 0,-1 0 0,1 1 0,19-1 0,106-7 0,-131 10 0,1 1 0,0-1 0,-1 0 0,1-1 0,0 0 0,-1-1 0,1 0 0,-1 0 0,0-1 0,13-6 0,-15 6 0,0 0 0,0 0 0,1 1 0,-1 0 0,1 0 0,-1 1 0,10 0 0,65 2 0,-31 1 0,-43-2 0,1 0 0,0 1 0,-1 0 0,1 0 0,-1 1 0,1 0 0,9 5 0,22 4 0,-31-8 0,0-1 0,-1 1 0,18 8 0,31 18 0,-27-15 0,54 36 0,-73-42 0,0-1 0,1-1 0,19 8 0,-9-4 0,104 59 0,-6-7 0,-111-56 0,0 1 0,-1-1 0,9 10 0,-10-9 0,1 0 0,-1-1 0,17 10 0,-17-11 30,0 1-1,0 0 0,0 0 1,-1 1-1,1 0 1,-2 0-1,10 13 0,18 19-1629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05:55:58.727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0 1 24575,'145'7'0,"-113"-5"0,4 1 0,-1 2 0,51 13 0,-61-13 0,48 4 0,-35-5 0,268 8 0,-295-11 0,0 0 0,-1 1 0,1 0 0,10 4 0,-9-3 0,-1 0 0,1-1 0,13 1 0,152-2 0,-84-2 0,-84 1 0,-1 1 0,1 1 0,-1-1 0,13 6 0,27 3 0,95-9 0,-9-1 0,-52 11-1365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05:56:05.035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7 167 24575,'1'57'0,"10"65"0,-5-100 0,0-17 0,1-14 0,-1-8 0,-1-1 0,6-31 0,-1 4 0,43-130 0,-49 166 0,-4 14 0,-6 16 0,5-19 0,1-1 0,-1 1 0,0 0 0,0 0 0,0-1 0,0 1 0,0 0 0,-1-1 0,1 1 0,0-1 0,-1 0 0,1 1 0,-1-1 0,0 0 0,1 0 0,-1 0 0,0 0 0,0 0 0,1-1 0,-1 1 0,0 0 0,-3 0 0,3-1 0,-1-1 0,1 1 0,0 0 0,-1-1 0,1 0 0,0 1 0,0-1 0,-1 0 0,1 0 0,0 0 0,0-1 0,0 1 0,0 0 0,0-1 0,1 1 0,-1-1 0,0 0 0,-1-2 0,-3-1 0,1-1 0,1 1 0,-1-1 0,1 0 0,0 0 0,0 0 0,1-1 0,-1 1 0,-2-9 0,6 14 0,0 0 0,0 1 0,0-1 0,0 1 0,0-1 0,1 1 0,-1-1 0,0 1 0,0-1 0,0 0 0,0 1 0,1-1 0,-1 1 0,0-1 0,0 1 0,1-1 0,-1 1 0,0 0 0,1-1 0,-1 1 0,1-1 0,-1 1 0,0 0 0,1-1 0,-1 1 0,1 0 0,-1-1 0,1 1 0,-1 0 0,1 0 0,-1 0 0,1-1 0,-1 1 0,1 0 0,0 0 0,22-2 0,-20 2 0,117 12 0,-80-7 0,59 2 0,198-8 0,-287 2 0,1 0 0,-1 1 0,0 0 0,11 3 0,-10-2 0,0 0 0,1-1 0,13 2 0,138-5 0,30 1 0,-72 12 0,-110-10 0,1-1 0,0 2 0,-1 0 0,11 4 0,19 5 0,-18-8 0,1-2 0,0 0 0,0-1 0,27-4 0,8 1 0,-45 2 0,0 1 0,0 0 0,0 0 0,0 2 0,19 5 0,-9-2 0,0-1 0,1 0 0,41 1 0,77-7 0,-58 0 0,490 1 0,-570 0-124,-1 0 0,1 0 0,0 0 0,0 1 0,0 0 0,-1 0-1,1 0 1,0 1 0,-1 0 0,6 2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05:56:09.701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0 12 24575,'200'-12'0,"521"13"0,-557 10 0,-116-11 0,129 7 0,23 0 0,-17-2 0,-130-3 0,-38-2 0,-1 1 0,0 0 0,1 0 0,17 5 0,-6 0 0,0-1 0,0-2 0,36 1 0,8 0 0,86 0 0,-93-5 0,-54 0 0,0 0 0,-1-1 0,1 0 0,-1 0 0,10-5 0,12-2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05:56:15.845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0 0 24575,'676'0'0,"-646"2"0,48 8 0,-46-5 0,39 1 0,58 5 0,-74-6 0,52 1 0,792-6 0,-892 0 0,-1 1 0,0 0 0,0 0 0,1 1 0,8 4 0,-8-4 0,1 0 0,-1 1 0,13 0 0,8 0 0,139 6 0,-113-10 0,-20-1 0,56 6 0,-47 6 333,-35-7-758,0-1 1,1 0-1,17 2 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05:56:45.374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1 447 24575,'51'1'0,"-18"0"0,43-4 0,-64 1 0,-1-1 0,1-1 0,-1 0 0,0 0 0,0-1 0,0 0 0,0-1 0,-1-1 0,13-9 0,-5 3 0,29-14 0,-30 19 0,0 0 0,0 0 0,21-6 0,-14 6 0,42-21 0,-23 8 0,-23 14 0,37-8 0,-23 6 0,120-35 0,-144 41 0,0 1 0,1 0 0,-1 1 0,16-1 0,-17 2 0,0 0 0,1-1 0,-1 0 0,0-1 0,0 0 0,10-4 0,-1 0 0,-1 0 0,29-4 0,-28 7 0,0-1 0,31-12 0,30-17 0,-68 30 0,1 0 0,19-3 0,-21 5 0,0-1 0,1 0 0,-1 0 0,13-6 0,-10 3 0,1 1 0,-1 1 0,1 0 0,0 0 0,26 0 0,13-2 0,-21-5 0,-26 8 0,0 0 0,-1 0 0,1 0 0,10-1 0,10 1 0,0 1 0,0 1 0,0 2 0,0 0 0,47 11 0,-22 5 0,-40-13 0,0-1 0,1 0 0,-1-1 0,1-1 0,0 1 0,19 0 0,14-2 0,-11 0 0,49-5 0,-82 4 0,0 0 0,0 0 0,0 0 0,-1 0 0,1 0 0,0 0 0,0 0 0,0 0 0,0 0 0,-1-1 0,1 1 0,0 0 0,0-1 0,-1 1 0,1-1 0,0 1 0,0-1 0,-1 1 0,1-1 0,0 1 0,-1-1 0,1 0 0,-1 1 0,1-1 0,-1 0 0,1 0 0,-1 0 0,-1 0 0,1 0 0,-1 1 0,1-1 0,-1 0 0,1 1 0,-1-1 0,1 1 0,-1-1 0,0 1 0,0-1 0,1 1 0,-1-1 0,0 1 0,1 0 0,-1-1 0,0 1 0,0 0 0,0 0 0,0-1 0,1 1 0,-1 0 0,0 0 0,0 0 0,0 0 0,0 0 0,-1 0 0,-197-2 0,103 4 0,17-1 0,-85-2 0,112-5 0,-26 0 0,-86 7 0,196 9 0,-10-2 0,5-2 0,0-1 0,0-2 0,1 0 0,-1-2 0,1 0 0,35-6 0,-48 3 0,-1-2 0,17-5 0,-19 5 0,0 0 0,1 1 0,22-3 0,-21 5 0,0 0 0,0-1 0,0 0 0,16-6 0,-10 4 0,0 0 0,1 2 0,-1 0 0,0 1 0,41 4 0,-3-1 0,13-3 0,75 2 0,-121 1 0,0 1 0,-1 1 0,28 7 0,-26 0 0,-21-9 0,0 1 0,0-1 0,1-1 0,-1 1 0,0-1 0,1 0 0,8 1 0,17-1 0,66 6 0,6 4 0,-22 5 0,-39-7 0,-7 1 0,-28-7 0,0-1 0,-1 0 0,1 0 0,0-1 0,10 1 0,50 3 0,23 1 0,92 5 0,-172-10 0,-1 0 0,1 1 0,-1 0 0,0 0 0,15 6 0,28 7 0,-10-4 0,-35-8 0,1 0 0,0-1 0,-1 0 0,1-1 0,10 1 0,19-1 0,-20-2 0,-1 1 0,1 1 0,21 4 0,-10-1 0,0-1 0,0-1 0,49-4 0,-12 0 0,28 8 0,-50-2 0,67-3 0,-68-1 0,64 6 0,-72-2-494,49-3-1,-77-1 119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05:56:50.558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1 1 24575,'282'0'0,"-274"1"0,1 0 0,-1 0 0,0 1 0,15 5 0,18 3 0,124 13 0,-125-18 0,43 1 0,-76-5 0,1-1 0,-1 1 0,1 1 0,-1 0 0,0 0 0,14 6 0,16 4 0,-15-8 0,2-2 0,-1 0 0,0-1 0,33-4 0,5 1 0,56 10 0,-94-6 0,191 1 0,-115-4 0,273 1 0,-370-1-76,0 1 1,0 0-1,0 0 0,-1 0 0,1 1 0,0-1 0,0 0 0,0 1 1,0-1-1,0 1 0,0 0 0,0-1 0,-1 1 0,1 0 1,0 0-1,-1 0 0,3 2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05:56:54.719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0 1 24575,'0'11'0,"1"0"0,0 0 0,0-1 0,1 1 0,7 21 0,-7-20 0,0 1 0,0 1 0,-1-1 0,-1 0 0,0 0 0,0 0 0,-5 21 0,0 32 0,4 32 0,3 111 0,-1-192-341,0 0 0,2 0-1,6 26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3:16.377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0 1 24575,'4'1'0,"-1"-1"0,0 2 0,0-1 0,0 0 0,1 1 0,-1-1 0,0 1 0,-1 0 0,1 0 0,0 0 0,-1 0 0,5 5 0,17 12 0,-13-15 0,1 0 0,-1-1 0,1 0 0,-1-1 0,1 0 0,0-1 0,16 0 0,37 6 0,-51-3 0,1 1 0,-1 1 0,-1 0 0,25 15 0,-10-6 0,10 9 0,-28-17 0,0 0 0,18 8 0,35 19 0,-54-29 0,0 0 0,0 0 0,-1 0 0,0 1 0,0 1 0,-1-1 0,1 1 0,-1 0 0,-1 1 0,11 14 0,-7-6 0,-1 0 0,-1 1 0,0 0 0,11 34 0,-18-47 0,0-1 0,1 1 0,-1-1 0,1 1 0,0-1 0,0 0 0,0 1 0,1-1 0,-1 0 0,1-1 0,-1 1 0,1 0 0,0-1 0,0 1 0,0-1 0,1 0 0,-1 0 0,0 0 0,1-1 0,-1 1 0,1-1 0,0 0 0,0 0 0,-1 0 0,7 0 0,29 15-1365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05:56:56.784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1 1 24575,'0'0'-8191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05:56:58.783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0 1 24575,'0'0'-8191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00:11:22.970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1133 0 24575,'-25'14'0,"-37"30"0,42-29 0,-1-1 0,-37 20 0,36-24 0,8-3 0,0 0 0,-1 0 0,0-2 0,0 0 0,-1 0 0,1-2 0,-1 0 0,-18 1 0,-16-5 0,32 0 0,-1 1 0,1 1 0,-22 3 0,32-2 0,-1 1 0,1 0 0,0 1 0,0 0 0,1 0 0,-12 9 0,-25 12 0,4-10 0,22-9 0,0 1 0,-17 10 0,24-11 0,-1-1 0,1-1 0,-25 7 0,24-8 0,1 0 0,-1 1 0,1 0 0,-17 10 0,-1 3 0,-68 46 0,87-54 0,0-1 0,0 1 0,1 1 0,0-1 0,0 2 0,-11 17 0,8-8 0,6-12 0,1 1 0,0-1 0,1 1 0,-1-1 0,2 1 0,-1 0 0,1 1 0,1-1 0,0 0 0,-2 12 0,2 31 0,6 71 0,-3-114 0,0 1 0,1-1 0,1 1 0,0-1 0,0 0 0,7 16 0,34 46 0,-29-48 0,16 15 0,-25-32 0,0 1 0,0 0 0,-1 0 0,0 0 0,8 15 0,-6-8 0,2-1 0,-1 1 0,2-2 0,0 1 0,0-1 0,16 13 0,-9-8 0,-1 0 0,14 20 0,-24-29 0,1 0 0,-1 0 0,2-1 0,-1 0 0,1-1 0,0 0 0,0 0 0,1 0 0,0-1 0,0-1 0,0 1 0,0-1 0,12 3 0,6 0 0,0-1 0,0-1 0,44 2 0,57 10 0,-42-2 0,-69-12 0,0 0 0,0 1 0,31 12 0,-26-8 0,33 7 0,-39-12 0,-2-1 0,-1 0 0,0 1 0,0 1 0,0 0 0,-1 1 0,13 6 0,-8-3 0,0-1 0,1-1 0,0-1 0,29 6 0,28 8 0,-49-10 0,0-1 0,0-1 0,1-1 0,50 4 0,-59-8 0,-1 1 0,1 0 0,25 8 0,19 4 0,-35-9 0,41 15 0,-45-14 0,0 0 0,36 6 0,28 3 0,-54-9 0,0-2 0,45 2 0,234-8 0,-305 2 0,0 0 0,0 0 0,0 1 0,0-1 0,0 1 0,0 1 0,8 4 0,27 7 0,3-5 0,87 5 0,-131-14 0,70 8 0,-40-4 0,35 1 0,1083-6 0,-1124 0 0,0-2 0,0-1 0,0-1 0,32-10 0,47-10 0,-63 19 0,-13 1 0,56-2 0,-53 7 0,2 0 0,-1 0 0,58-10 0,-66 7 0,1 0 0,-1 2 0,30 2 0,-24 0 0,39-4 0,-52 0 0,-1-1 0,0-1 0,0 0 0,18-9 0,0 0 0,-1 0 0,-20 9 0,-1-1 0,1 2 0,0 0 0,1 0 0,20-2 0,29-2 0,22-1 0,-75 8 0,0 0 0,0-1 0,-1-1 0,1 1 0,-1-2 0,0 1 0,10-6 0,-8 4 0,0 0 0,0 1 0,0 0 0,19-3 0,-21 5-273,0 0 0,0 0 0,0 0 0,15-8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00:11:00.661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384 478 24575,'-1'0'0,"1"0"0,0-1 0,0 1 0,-1-1 0,1 1 0,0 0 0,-1-1 0,1 1 0,0 0 0,-1 0 0,1-1 0,-1 1 0,1 0 0,-1 0 0,1-1 0,0 1 0,-1 0 0,1 0 0,-1 0 0,1 0 0,-1 0 0,1 0 0,-1 0 0,1 0 0,-1 0 0,1 0 0,-1 0 0,1 0 0,0 0 0,-1 0 0,1 0 0,-1 0 0,1 1 0,-1-1 0,0 1 0,0 0 0,0 0 0,1 0 0,-1 0 0,0 1 0,1-1 0,-1 0 0,1 0 0,-1 1 0,1-1 0,0 0 0,-1 2 0,-1 45 0,2-46 0,5 166 0,-3 158 0,-3-316 0,0-1 0,-1 1 0,0 0 0,-4 9 0,6-17 0,-1 0 0,1 0 0,-1 0 0,1 0 0,-1-1 0,0 1 0,0 0 0,0-1 0,0 1 0,0 0 0,0-1 0,-1 1 0,1-1 0,0 0 0,-1 1 0,1-1 0,-1 0 0,1 0 0,-1 0 0,0 0 0,1 0 0,-1 0 0,0-1 0,0 1 0,0 0 0,-2 0 0,3-2 0,-1 1 0,1 0 0,0 0 0,-1-1 0,1 1 0,0-1 0,0 1 0,-1-1 0,1 0 0,0 1 0,0-1 0,0 0 0,0 0 0,0 0 0,0 0 0,0 0 0,0 0 0,0 0 0,0 0 0,1 0 0,-1 0 0,0 0 0,1-1 0,-2-1 0,-8-37 0,8 29 0,-12-39 0,6 24 0,-7-47 0,14 66 0,1 0 0,-1 0 0,1 0 0,0 0 0,1 0 0,0 0 0,0 0 0,0 1 0,1-1 0,0 0 0,5-11 0,-7 18 0,0-1 0,1 1 0,-1 0 0,0-1 0,0 1 0,0-1 0,1 1 0,-1-1 0,0 1 0,1 0 0,-1-1 0,0 1 0,1 0 0,-1-1 0,1 1 0,-1 0 0,0 0 0,1-1 0,-1 1 0,1 0 0,-1 0 0,1 0 0,-1 0 0,1-1 0,-1 1 0,1 0 0,-1 0 0,0 0 0,1 0 0,0 0 0,12 11 0,5 22 0,-14-23 0,-2 0 0,1 0 0,-1 1 0,0-1 0,-1 1 0,0 0 0,-1-1 0,0 1 0,-3 14 0,3-21 0,-1-1 0,1 0 0,-1 1 0,0-1 0,0 0 0,0 1 0,-1-1 0,1 0 0,-1 0 0,0 0 0,1 0 0,-1 0 0,-1-1 0,1 1 0,0 0 0,-1-1 0,1 0 0,-1 1 0,0-1 0,0 0 0,1-1 0,-2 1 0,1 0 0,0-1 0,0 0 0,0 1 0,-1-1 0,1 0 0,0-1 0,-1 1 0,1-1 0,-5 1 0,4-1 0,-1-1 0,1 1 0,-1-1 0,1 0 0,0 0 0,-1 0 0,1-1 0,0 1 0,0-1 0,0 0 0,0 0 0,0-1 0,0 1 0,1-1 0,-1 0 0,1 0 0,0 0 0,0 0 0,0 0 0,0-1 0,0 0 0,1 1 0,0-1 0,-3-6 0,1 3 0,1-1 0,0 0 0,0 0 0,1 0 0,0 0 0,0 0 0,1 0 0,0 0 0,0-1 0,1 1 0,0 0 0,2-11 0,-2 17 0,1-1 0,-1 1 0,1-1 0,-1 1 0,1 0 0,0-1 0,0 1 0,0 0 0,0 0 0,1 0 0,-1 0 0,0 0 0,1 0 0,0 0 0,-1 0 0,1 0 0,0 1 0,4-4 0,-5 5 0,1-1 0,-1 1 0,1 0 0,-1 0 0,1-1 0,0 1 0,-1 0 0,1 0 0,-1 0 0,1 1 0,-1-1 0,1 0 0,-1 1 0,1-1 0,-1 1 0,0-1 0,1 1 0,-1-1 0,1 1 0,-1 0 0,0 0 0,0 0 0,1 0 0,-1 0 0,0 0 0,0 0 0,0 0 0,0 0 0,0 1 0,0-1 0,0 2 0,3 3 0,-1-1 0,-1 1 0,1 0 0,-1 0 0,0 0 0,0 0 0,-1 0 0,0 0 0,0 0 0,0 1 0,-1-1 0,0 0 0,-1 10 0,1-13 0,0-1 0,-1 1 0,1 0 0,-1 0 0,0 0 0,0-1 0,0 1 0,0 0 0,-1-1 0,1 1 0,-1-1 0,1 0 0,-4 4 0,3-4 0,0-1 0,1 0 0,-1 0 0,0 0 0,0 0 0,0 0 0,0 0 0,0 0 0,0-1 0,0 1 0,0-1 0,0 0 0,0 1 0,0-1 0,0 0 0,0 0 0,0 0 0,0 0 0,0-1 0,0 1 0,-3-1 0,-1-1 0,0 0 0,0-1 0,0 0 0,0 0 0,1 0 0,-1 0 0,1-1 0,-1 0 0,1 0 0,1 0 0,-1-1 0,0 0 0,1 0 0,-5-7 0,-2-4 0,1 0 0,1-1 0,-13-29 0,21 41 0,-1 1 0,1 0 0,0-1 0,0 1 0,0-1 0,0 1 0,1-6 0,0 10 0,0 0 0,0-1 0,0 1 0,0 0 0,0-1 0,0 1 0,0-1 0,0 1 0,0 0 0,0-1 0,0 1 0,0 0 0,1-1 0,-1 1 0,0 0 0,0 0 0,0-1 0,1 1 0,-1 0 0,0-1 0,0 1 0,1 0 0,-1 0 0,0-1 0,0 1 0,1 0 0,-1 0 0,0 0 0,1 0 0,-1-1 0,0 1 0,1 0 0,1 0 0,-1 1 0,1-1 0,-1 1 0,1-1 0,-1 1 0,0-1 0,1 1 0,-1 0 0,0-1 0,0 1 0,0 0 0,1 0 0,0 2 0,13 10 0,-1 0 0,-1 2 0,-1-1 0,0 2 0,18 28 0,-21-29 0,-11-27 0,-4-17 0,5 8 0,0 1 0,2 0 0,0-1 0,1 1 0,9-40 0,-8 51 0,-1 0 0,2 1 0,-1-1 0,1 1 0,1 0 0,-1 0 0,1 0 0,1 1 0,-1 0 0,1 0 0,1 0 0,-1 0 0,1 1 0,0 0 0,15-9 0,-19 13 0,1 0 0,0 0 0,0 0 0,0 1 0,1-1 0,-1 1 0,0 0 0,1 0 0,-1 0 0,0 1 0,1-1 0,-1 1 0,1 0 0,-1 1 0,0-1 0,6 2 0,-5 0 0,1 0 0,0 0 0,0 0 0,-1 1 0,0 0 0,1 0 0,-1 1 0,0 0 0,-1-1 0,7 8 0,2 3 0,-1 1 0,-1 0 0,-1 1 0,0 0 0,-1 0 0,11 28 0,-12-24 0,-1 0 0,-1 1 0,-1 0 0,-1 0 0,-1 0 0,-1 0 0,-1 1 0,0-1 0,-2 1 0,0-1 0,-7 32 0,7-48 0,-1 1 0,0-1 0,0 0 0,0 0 0,0 0 0,-1 0 0,0 0 0,0-1 0,0 1 0,-1-1 0,-4 5 0,7-8 0,0 1 0,-1-1 0,1 0 0,-1 0 0,1 0 0,-1 0 0,1-1 0,-1 1 0,1 0 0,-1-1 0,0 1 0,1-1 0,-1 1 0,0-1 0,1 0 0,-1 1 0,0-1 0,0 0 0,1 0 0,-1-1 0,0 1 0,0 0 0,1 0 0,-1-1 0,0 1 0,1-1 0,-1 0 0,1 1 0,-1-1 0,0 0 0,1 0 0,0 0 0,-1 0 0,1 0 0,0 0 0,-1-1 0,1 1 0,0 0 0,-1-2 0,0 1 0,0-1 0,0 1 0,0 0 0,1-1 0,-1 1 0,1-1 0,-1 0 0,1 1 0,0-1 0,0 0 0,0 0 0,1 0 0,-1 0 0,1 0 0,-1 0 0,1-4 0,1 2 0,-1 1 0,1-1 0,0 1 0,0-1 0,1 1 0,0 0 0,-1 0 0,1 0 0,0 0 0,3-4 0,3-3 0,1 0 0,0 1 0,0 0 0,1 1 0,0 0 0,15-10 0,-20 16 0,-1 0 0,1 0 0,0 0 0,0 1 0,0 0 0,0 0 0,0 0 0,0 1 0,1-1 0,8 0 0,-11 2 0,0 0 0,0 0 0,-1 0 0,1 1 0,0-1 0,-1 1 0,1 0 0,0 0 0,-1-1 0,1 2 0,-1-1 0,1 0 0,-1 0 0,1 1 0,-1 0 0,0-1 0,0 1 0,0 0 0,0 0 0,0 0 0,0 0 0,2 4 0,2 4 0,0 1 0,0 0 0,-1 0 0,-1 0 0,0 1 0,0-1 0,-1 1 0,-1 0 0,0 0 0,0 0 0,-1 0 0,-1 0 0,-1 23 0,1-34 0,0 0 0,0 0 0,-1 0 0,1 0 0,0 0 0,0 0 0,-1 0 0,1 0 0,0 0 0,-1 0 0,1 0 0,-1-1 0,1 1 0,-1 0 0,1 0 0,-1 0 0,0-1 0,1 1 0,-1 0 0,0-1 0,0 1 0,0 0 0,0-1 0,1 0 0,-1 0 0,0 0 0,1 0 0,-1 0 0,1 0 0,-1 0 0,1 0 0,-1 0 0,1 0 0,-1 0 0,1-1 0,-1 1 0,1 0 0,-1 0 0,1-1 0,-1 1 0,1 0 0,-1-1 0,1 1 0,0-1 0,-1 1 0,1 0 0,0-1 0,-1 1 0,1-1 0,-1 0 0,1 0 0,-1 0 0,1 0 0,-1 0 0,1 0 0,-1 0 0,1-1 0,-1 1 0,1 0 0,0 0 0,0-1 0,0 1 0,0 0 0,0 0 0,0-1 0,0 1 0,0 0 0,0 0 0,0 0 0,1-1 0,-1 1 0,1 0 0,-1 0 0,1 0 0,-1 0 0,1-1 0,-1 1 0,1 0 0,0 0 0,0 0 0,0 1 0,-1-1 0,1 0 0,0 0 0,0 0 0,0 1 0,2-2 0,-1 1 0,0-1 0,0 1 0,0 0 0,1 0 0,-1 0 0,0 1 0,0-1 0,1 1 0,-1-1 0,0 1 0,1 0 0,-1-1 0,0 1 0,1 0 0,-1 1 0,1-1 0,-1 0 0,0 1 0,4 1 0,-3-1 0,0 1 0,0-1 0,-1 1 0,1 0 0,0 0 0,-1 0 0,0 1 0,1-1 0,-1 1 0,0-1 0,0 1 0,2 4 0,2 4 0,-1 0 0,0 0 0,-1 1 0,0 0 0,-1 0 0,3 17 0,-5-21 0,0 0 0,0 0 0,-1 1 0,0-1 0,0 0 0,-1 0 0,0 0 0,0 0 0,-5 12 0,4-14 0,0-1 0,-1 0 0,0 1 0,0-1 0,-1 0 0,1-1 0,-1 1 0,0 0 0,0-1 0,-1 0 0,1 0 0,-1-1 0,-7 6 0,11-9 0,0 1 0,0 0 0,0-1 0,0 1 0,0-1 0,0 1 0,0-1 0,0 1 0,0-1 0,0 0 0,0 0 0,0 1 0,-1-1 0,1 0 0,0 0 0,0 0 0,0 0 0,0 0 0,0-1 0,0 1 0,0 0 0,-1 0 0,1-1 0,0 1 0,-1-1 0,1 0 0,-1-1 0,1 1 0,-1-1 0,1 1 0,0-1 0,-1 1 0,1-1 0,0 0 0,0 1 0,0-1 0,0 0 0,-1-4 0,-1-5 0,0-1 0,1 1 0,-1-21 0,3 31 0,-2-14 0,1 1 0,1 0 0,0-1 0,1 1 0,5-22 0,-6 32 0,1 1 0,0-1 0,1 1 0,-1-1 0,0 1 0,1 0 0,0 0 0,0 0 0,0 0 0,0 0 0,0 0 0,1 0 0,-1 1 0,1-1 0,0 1 0,0 0 0,0 0 0,0 0 0,0 0 0,0 0 0,0 1 0,1-1 0,-1 1 0,1 0 0,-1 0 0,1 0 0,3 0 0,-4 1 0,1-1 0,-1 1 0,0 0 0,1 0 0,-1 1 0,0-1 0,0 1 0,1 0 0,-1 0 0,0 0 0,0 0 0,0 0 0,0 1 0,0-1 0,0 1 0,0 0 0,-1 0 0,1 0 0,-1 0 0,1 0 0,-1 1 0,0-1 0,0 1 0,0 0 0,0-1 0,0 1 0,0 0 0,1 6 0,2 0 0,-2 1 0,0 0 0,0 0 0,0-1 0,-2 2 0,1-1 0,-1 0 0,0 12 0,-2 5 0,0-18 0,0-20 0,0-16 0,4-37 0,-2 55 0,1 1 0,-1 0 0,1 0 0,1 0 0,-1 0 0,1 0 0,1 1 0,7-14 0,-10 19 0,0 1 0,0-1 0,0 1 0,0 0 0,0-1 0,0 1 0,0 0 0,1 0 0,-1 0 0,0-1 0,1 1 0,-1 1 0,0-1 0,1 0 0,0 0 0,-1 1 0,1-1 0,-1 0 0,1 1 0,0 0 0,-1-1 0,1 1 0,0 0 0,-1 0 0,1 0 0,3 0 0,-3 1 0,0 0 0,-1 0 0,1-1 0,0 1 0,-1 1 0,1-1 0,-1 0 0,1 0 0,-1 1 0,1-1 0,-1 1 0,0-1 0,0 1 0,0-1 0,0 1 0,0 0 0,0-1 0,0 1 0,0 0 0,-1 0 0,1 0 0,-1 0 0,1 2 0,-1-3 0,1 0 0,-1 0 0,0 0 0,1 0 0,-1 0 0,0 0 0,0 0 0,0 0 0,0 0 0,0 0 0,0 0 0,0 0 0,0 0 0,0 0 0,0 0 0,0 0 0,-1 0 0,1 0 0,-1 0 0,1 0 0,0 0 0,-1 0 0,0 0 0,1 0 0,-1 0 0,0 0 0,0 1 0,-1-2 0,1 0 0,0 0 0,0 0 0,-1-1 0,1 1 0,0 0 0,0 0 0,-1-1 0,1 1 0,0-1 0,0 1 0,0-1 0,0 0 0,0 1 0,0-1 0,0 0 0,0 0 0,0 1 0,0-1 0,0 0 0,0 0 0,1 0 0,-1 0 0,0 0 0,0-2 0,-7-10 0,0 1 0,1-2 0,0 1 0,2-1 0,-1 0 0,2 0 0,-1 0 0,-2-23 0,0-10 0,-1-66 0,7 91 0,0 7 0,0 0 0,1-1 0,1 1 0,0 0 0,1 0 0,7-26 0,-8 38 0,0 1 0,1 0 0,0 0 0,-1 0 0,1 0 0,0 0 0,0 1 0,0-1 0,0 0 0,0 1 0,0 0 0,0-1 0,0 1 0,1 0 0,-1 0 0,0 0 0,1 0 0,-1 1 0,1-1 0,-1 1 0,1-1 0,-1 1 0,5 0 0,4-1 0,1 1 0,-1 1 0,23 3 0,-27-2 0,0 0 0,1 1 0,-1 0 0,0 0 0,0 1 0,-1 0 0,1 0 0,-1 1 0,0-1 0,0 1 0,0 1 0,-1-1 0,0 1 0,0 0 0,8 12 0,-7-9 0,0 1 0,-1 0 0,0 0 0,0 0 0,-1 0 0,-1 1 0,0 0 0,0 0 0,-1 0 0,1 16 0,-3-20 0,-1 0 0,1 0 0,-2 1 0,1-1 0,-1 0 0,0 0 0,-1 0 0,0-1 0,0 1 0,0-1 0,-9 13 0,11-17 0,-1 0 0,1-1 0,-1 1 0,1 0 0,-1-1 0,0 1 0,0-1 0,0 1 0,0-1 0,0 0 0,0 0 0,0 0 0,0 0 0,0 0 0,0 0 0,-5 0 0,5-1 0,0 0 0,0-1 0,-1 1 0,1 0 0,0-1 0,0 0 0,0 1 0,0-1 0,0 0 0,-1 0 0,2 0 0,-1-1 0,0 1 0,0 0 0,0-1 0,0 1 0,1-1 0,-1 1 0,1-1 0,-3-3 0,-4-6 0,1-1 0,-1 0 0,2 0 0,0 0 0,0-1 0,2 0 0,-1 0 0,-2-16 0,3 13 0,1-1 0,1 0 0,1 1 0,0-1 0,1 0 0,3-24 0,-2 36 0,0 0 0,0 0 0,0 0 0,1 1 0,0-1 0,0 1 0,0-1 0,0 1 0,1 0 0,-1 0 0,1 0 0,4-5 0,2 1 0,0 1 0,0-1 0,0 1 0,12-6 0,25-16 0,52-30 0,-85 52 0,1 1 0,0 0 0,0 1 0,1 0 0,23-3 0,-33 7 0,1 1 0,0 0 0,-1 1 0,1-1 0,0 1 0,-1 0 0,1 0 0,-1 1 0,1 0 0,-1 0 0,0 0 0,0 1 0,0-1 0,0 1 0,0 1 0,5 3 0,4 5 0,0 1 0,0 0 0,17 23 0,-8-8 0,-2 1 0,-2 1 0,0 1 0,-2 1 0,15 38 0,-24-47 0,0 1 0,-1 0 0,-1-1 0,-2 2 0,0-1 0,-2 1 0,0-1 0,-3 37 0,0-53 0,0 0 0,-1 0 0,0 0 0,-1 0 0,1 0 0,-1 0 0,-1-1 0,0 1 0,-5 7 0,6-10 0,0-1 0,0 1 0,-1-1 0,1 0 0,-1 0 0,0-1 0,-1 1 0,1-1 0,0 0 0,-1 0 0,0 0 0,0-1 0,0 1 0,-7 1 0,10-3 0,0-1 0,1 0 0,-1 1 0,1-1 0,-1 0 0,0 0 0,1 0 0,-1 0 0,0-1 0,1 1 0,-1 0 0,0-1 0,1 1 0,-1-1 0,1 1 0,-1-1 0,1 0 0,-4-1 0,3 0 0,-1 0 0,1-1 0,0 1 0,0-1 0,0 1 0,0-1 0,0 0 0,0 1 0,-1-5 0,-2-4 0,1 0 0,1 0 0,-1-1 0,-1-15 0,1 2 0,2 0 0,0 0 0,1 0 0,2-1 0,1 1 0,6-33 0,-5 41 0,2 1 0,-1-1 0,2 1 0,0 0 0,2 0 0,-1 1 0,2 0 0,0 0 0,0 1 0,15-16 0,-17 23 0,1 0 0,-1 1 0,2 0 0,-1 0 0,1 0 0,-1 1 0,1 1 0,1-1 0,-1 1 0,1 1 0,14-4 0,-11 4 0,1 1 0,-1 0 0,1 0 0,0 2 0,-1 0 0,1 0 0,0 1 0,14 3 0,-19-1 0,1 0 0,-1 1 0,0 0 0,0 0 0,0 1 0,-1 0 0,1 0 0,-1 1 0,0 0 0,-1 1 0,10 10 0,5 7 0,-2 1 0,20 31 0,-29-39 0,0 2 0,-1-1 0,-1 1 0,10 33 0,-15-41 0,-1 1 0,-1 0 0,1-1 0,-2 1 0,0 0 0,0 0 0,-1-1 0,-1 1 0,-3 19 0,3-26 0,-1 0 0,1 0 0,-1 0 0,0-1 0,-1 1 0,1 0 0,-1-1 0,0 0 0,0 0 0,0 1 0,-1-2 0,1 1 0,-1 0 0,0-1 0,0 0 0,0 0 0,-1 0 0,1 0 0,-1-1 0,1 1 0,-1-1 0,0-1 0,0 1 0,-8 1 0,-5 1 0,0-1 0,0-1 0,0-1 0,-1 0 0,-29-4 0,36 2 0,-1-1 0,1 0 0,0-1 0,0 0 0,0-1 0,1 0 0,-1-1 0,1 0 0,0-1 0,0-1 0,1 1 0,0-1 0,0-1 0,1 0 0,0-1 0,-13-14 0,11 8 0,0 0 0,1 0 0,1-1 0,1 0 0,0-1 0,1 0 0,1 0 0,0-1 0,2 0 0,-5-29 0,5 19 0,1-1 0,3-58 0,1 72 0,1 1 0,1-1 0,0 0 0,1 0 0,0 1 0,1 0 0,11-22 0,-13 32 0,0-1 0,0 1 0,1 0 0,-1 0 0,1 0 0,0 0 0,0 1 0,1 0 0,-1-1 0,1 2 0,0-1 0,-1 0 0,1 1 0,0 0 0,9-2 0,4-1 0,0 1 0,0 0 0,20 0 0,-26 3 0,0 2 0,0-1 0,0 1 0,0 1 0,-1 0 0,1 1 0,-1 0 0,1 1 0,-1 0 0,0 1 0,0 0 0,-1 0 0,0 1 0,0 1 0,0 0 0,-1 0 0,1 1 0,-2 0 0,10 11 0,-7-7 0,-1 1 0,0 0 0,-1 1 0,0 0 0,-1 0 0,-1 0 0,0 1 0,-1 0 0,0 1 0,-2 0 0,0-1 0,0 1 0,1 25 0,-4-29 0,-1-1 0,-1 0 0,0 0 0,0 0 0,-1 0 0,-1 0 0,0 0 0,0 0 0,-1 0 0,-6 11 0,8-17 0,-1 0 0,0 0 0,-1-1 0,1 1 0,-1-1 0,0 0 0,0 0 0,0 0 0,-1 0 0,1-1 0,-1 1 0,0-1 0,0-1 0,0 1 0,0-1 0,0 1 0,-1-2 0,1 1 0,-1 0 0,1-1 0,-10 1 0,11-2 0,0 0 0,-1 1 0,1-2 0,0 1 0,-1 0 0,1-1 0,0 0 0,0 0 0,0 0 0,-1 0 0,1-1 0,0 0 0,1 0 0,-8-4 0,5 1 0,0 0 0,1 0 0,0-1 0,0 1 0,1-1 0,-1 0 0,-5-13 0,-3-4 0,1-1 0,2-1 0,0 0 0,-7-33 0,13 45 0,1-1 0,1 0 0,0 0 0,1 0 0,1 0 0,0 0 0,1 0 0,0 0 0,1 0 0,4-14 0,-3 20 0,0 0 0,1 0 0,0 0 0,0 1 0,1-1 0,-1 1 0,2 0 0,-1 0 0,1 1 0,0 0 0,0 0 0,1 0 0,-1 1 0,1 0 0,1 0 0,-1 0 0,9-3 0,-6 3 0,1 1 0,0 0 0,0 1 0,1 0 0,-1 1 0,1 0 0,-1 1 0,1 0 0,0 1 0,-1 0 0,1 1 0,13 2 0,-22-2 0,0 0 0,0 0 0,0 0 0,0 1 0,0-1 0,0 1 0,-1-1 0,1 1 0,-1 0 0,1 0 0,-1 1 0,0-1 0,0 0 0,0 1 0,0-1 0,3 6 0,2 5 0,0 0 0,6 18 0,-10-24 0,4 13 0,0 0 0,-2 0 0,6 41 0,-2 61 0,-8-106 0,0-1 0,-1-1 0,-1 1 0,0 0 0,-1 0 0,0-1 0,-1 1 0,-1-1 0,-5 14 0,7-22 0,0-1 0,-1 0 0,0 0 0,0-1 0,0 1 0,0-1 0,-1 1 0,0-1 0,0 0 0,0 0 0,0-1 0,0 1 0,-1-1 0,0 0 0,0 0 0,0 0 0,0-1 0,0 0 0,0 0 0,0 0 0,-1-1 0,1 1 0,-11 0 0,9-1 0,0-1 0,0 0 0,0 0 0,1-1 0,-1 0 0,0 0 0,0 0 0,1-1 0,-1 0 0,0 0 0,1-1 0,-10-5 0,7 3 0,2-1 0,-1 0 0,1 0 0,-1 0 0,2-1 0,-1 0 0,1-1 0,-8-10 0,6 4 0,0 0 0,0-1 0,2 0 0,0 0 0,0 0 0,1-1 0,1 0 0,1 0 0,0 0 0,0-25 0,3 30 0,1-1 0,1 1 0,0-1 0,1 1 0,0 0 0,0 0 0,1 0 0,0 0 0,1 1 0,1 0 0,-1 0 0,2 0 0,-1 0 0,1 1 0,1 0 0,16-15 0,0 3 0,0 1 0,1 2 0,1 0 0,1 2 0,30-14 0,-45 24 0,0 0 0,1 1 0,0 0 0,0 1 0,0 0 0,19-1 0,-28 4 0,1 1 0,0 0 0,-1 0 0,1 0 0,-1 1 0,1-1 0,-1 1 0,1 0 0,-1 0 0,0 1 0,1 0 0,-1-1 0,0 1 0,0 1 0,0-1 0,0 1 0,-1-1 0,1 1 0,-1 0 0,1 0 0,-1 1 0,4 5 0,6 12 0,0 1 0,-2 1 0,-1 0 0,-1 1 0,9 32 0,-14-41 0,-3-12 0,24 87 0,-22-79 0,-2 0 0,1 0 0,-1-1 0,-1 1 0,0 0 0,-2 17 0,0-21 0,-1 0 0,1 0 0,-1 0 0,0 0 0,-1-1 0,0 1 0,0-1 0,0 0 0,0 0 0,-1-1 0,0 1 0,-10 8 0,3-4 0,-1 0 0,0-1 0,-1 0 0,-25 12 0,25-15 0,0 0 0,0-1 0,0-1 0,-1 0 0,-17 2 0,28-5 0,0 0 0,1-1 0,-1 0 0,0 0 0,1 0 0,-1 0 0,0-1 0,1 0 0,-1 1 0,1-1 0,-1 0 0,1-1 0,-1 1 0,1-1 0,0 1 0,0-1 0,0 0 0,0 0 0,0 0 0,0-1 0,0 1 0,1-1 0,-1 1 0,1-1 0,0 0 0,0 0 0,-3-4 0,0-7 0,-1 1 0,2-2 0,0 1 0,0 0 0,1-1 0,1 0 0,1 0 0,0 1 0,1-1 0,0 0 0,1 0 0,1 0 0,6-27 0,-5 35 0,0-1 0,1 1 0,0 0 0,0 0 0,0 0 0,1 1 0,0 0 0,0-1 0,1 2 0,-1-1 0,12-8 0,0 2 0,1 0 0,0 1 0,24-10 0,-35 18 0,0 0 0,0 0 0,0 1 0,0 0 0,1 0 0,-1 1 0,1 0 0,-1 0 0,1 1 0,-1 0 0,1 0 0,-1 0 0,1 1 0,-1 1 0,0-1 0,1 1 0,-1 0 0,0 1 0,0 0 0,0 0 0,0 0 0,-1 1 0,1 0 0,-1 0 0,0 1 0,0 0 0,8 8 0,-3-1 0,0 1 0,-1 0 0,0 0 0,-1 1 0,-1 0 0,0 1 0,-1 0 0,0 0 0,-2 0 0,1 1 0,4 26 0,-7-26 0,0 1 0,-2-1 0,0 1 0,-2 30 0,0-41 0,0 0 0,0 0 0,0 0 0,-1 0 0,0 0 0,0 0 0,-1 0 0,0 0 0,0-1 0,0 0 0,-1 1 0,1-1 0,-1 0 0,0-1 0,-8 8 0,4-5 0,-1-1 0,1 0 0,-1 0 0,0-1 0,0 0 0,-1 0 0,0-1 0,1 0 0,-2-1 0,1 0 0,0-1 0,0 0 0,-12 1 0,20-3 0,-1 0 0,1 0 0,-1 0 0,1-1 0,0 1 0,-1-1 0,1 1 0,0-1 0,-1 0 0,1 0 0,0 0 0,0 0 0,0 0 0,0 0 0,0-1 0,0 1 0,0-1 0,0 1 0,-1-3 0,1 1 0,0 0 0,0 0 0,1 0 0,-1 0 0,1 0 0,0 0 0,0 0 0,0-1 0,0 1 0,1 0 0,-1-1 0,1-3 0,0-4 0,1-1 0,0 1 0,0 0 0,2 0 0,-1 0 0,8-21 0,-4 17 0,0 1 0,1 0 0,1 0 0,0 0 0,0 1 0,2 0 0,-1 1 0,2 0 0,-1 1 0,2 0 0,0 0 0,0 1 0,0 1 0,1 0 0,1 1 0,0 0 0,0 1 0,0 0 0,1 2 0,0-1 0,0 2 0,16-3 0,-26 6 0,0 1 0,1 0 0,-1 0 0,0 0 0,0 1 0,0 0 0,1 0 0,-1 0 0,0 1 0,0-1 0,-1 1 0,1 1 0,0-1 0,-1 0 0,1 1 0,-1 0 0,0 0 0,0 1 0,0-1 0,0 1 0,0 0 0,-1-1 0,5 9 0,1 0 0,-1 1 0,0 1 0,-1 0 0,0 0 0,-1 0 0,7 27 0,-10-30 0,-1-1 0,0 1 0,0-1 0,-1 1 0,-1 0 0,0 0 0,0-1 0,-1 1 0,-4 19 0,2-22 0,1 0 0,-1-1 0,-1 1 0,1 0 0,-1-1 0,-1 0 0,1 0 0,-1 0 0,0-1 0,-1 0 0,0 0 0,0 0 0,-7 5 0,4-3 0,-1 0 0,-1-1 0,1-1 0,-1 0 0,0 0 0,-18 6 0,25-11 0,0 0 0,0 0 0,0 0 0,-1 0 0,1-1 0,0 0 0,0 0 0,0 0 0,-1 0 0,1-1 0,0 1 0,0-1 0,0 0 0,0-1 0,0 1 0,0-1 0,0 1 0,0-1 0,0 0 0,1-1 0,-1 1 0,-4-4 0,4 2 0,-1 0 0,1-1 0,0 1 0,0-1 0,1 0 0,0 0 0,0 0 0,0 0 0,0 0 0,1-1 0,-1 1 0,2-1 0,-1 0 0,0 1 0,1-1 0,0 0 0,1 0 0,-1 0 0,1 0 0,0 0 0,1 0 0,-1 0 0,1 0 0,0 0 0,1 1 0,0-1 0,-1 0 0,2 1 0,-1-1 0,1 1 0,-1 0 0,2 0 0,-1 0 0,0 0 0,1 0 0,0 1 0,0-1 0,0 1 0,6-3 0,7-7 0,1 2 0,1 1 0,27-13 0,-33 18 0,0 1 0,0 0 0,0 1 0,1 0 0,-1 2 0,22-3 0,-28 5 0,0 0 0,-1 1 0,1-1 0,0 1 0,-1 1 0,1-1 0,-1 1 0,1 0 0,-1 1 0,0 0 0,0 0 0,8 5 0,-6-2 0,0 0 0,0 0 0,-1 1 0,0 0 0,0 1 0,-1 0 0,11 16 0,-10-14 0,-1 1 0,-1 1 0,0-1 0,0 0 0,-1 1 0,-1 0 0,0 0 0,-1 0 0,0 1 0,0-1 0,-1 0 0,-1 1 0,0-1 0,-3 15 0,1-19 0,0-1 0,0 1 0,-1-1 0,0 1 0,0-1 0,-1 0 0,0 0 0,0-1 0,-1 1 0,0-1 0,-7 7 0,11-10 0,-1-1 0,-1 0 0,1 0 0,0-1 0,0 1 0,-1 0 0,1-1 0,-1 1 0,0-1 0,1 0 0,-1 0 0,0 0 0,0 0 0,1-1 0,-1 1 0,0-1 0,0 1 0,0-1 0,0 0 0,0 0 0,0 0 0,0-1 0,0 1 0,1-1 0,-1 1 0,0-1 0,0 0 0,1 0 0,-1-1 0,0 1 0,1 0 0,-1-1 0,-2-2 0,-2-1 0,1 0 0,1-1 0,-1 0 0,1 0 0,0 0 0,0-1 0,1 0 0,0 0 0,0 0 0,1 0 0,0-1 0,0 1 0,0-1 0,1 0 0,0 1 0,1-1 0,0 0 0,0-10 0,0 5 0,1-1 0,1 1 0,0-1 0,1 1 0,0-1 0,1 1 0,1 0 0,0 0 0,1 0 0,7-13 0,3-3 0,1 2 0,30-40 0,-39 58 0,0 1 0,1 0 0,0 0 0,0 0 0,1 1 0,0 0 0,0 0 0,1 1 0,-1 1 0,21-9 0,-27 13 0,1 0 0,-1 0 0,1 0 0,-1 1 0,1-1 0,0 1 0,-1 0 0,1 0 0,0 0 0,-1 1 0,1-1 0,0 1 0,-1 0 0,1 0 0,4 2 0,-3 0 0,0 0 0,0 0 0,0 0 0,0 0 0,-1 1 0,1 0 0,-1 0 0,6 8 0,3 6 0,-1 0 0,-1 1 0,0 1 0,7 20 0,-18-40 0,4 11 0,1 0 0,-2 0 0,0 0 0,0 0 0,-1 1 0,0-1 0,0 18 0,-2-22 0,-1 0 0,1 0 0,-1 0 0,0 0 0,-1 0 0,1-1 0,-1 1 0,-1 0 0,0-1 0,1 1 0,-2-1 0,1 0 0,-7 8 0,2-3 0,-2-1 0,1 0 0,-1-1 0,0 0 0,-21 13 0,26-18 0,1-2 0,-1 1 0,-1 0 0,1-1 0,0 0 0,0 0 0,-1 0 0,1-1 0,-1 0 0,0 0 0,1 0 0,-1-1 0,0 0 0,1 0 0,-1 0 0,-8-2 0,10 0 0,0 0 0,0 1 0,0-2 0,1 1 0,-1 0 0,1-1 0,-1 1 0,1-1 0,0 0 0,0 0 0,0-1 0,1 1 0,-1-1 0,1 1 0,-1-1 0,1 0 0,1 1 0,-1-1 0,-1-5 0,1 4 0,0-1 0,0 0 0,0 0 0,1 0 0,0-1 0,0 1 0,1 0 0,0 0 0,0 0 0,0-1 0,1 1 0,2-10 0,0 8 0,0 0 0,1 1 0,0 0 0,0 0 0,1 0 0,0 0 0,0 1 0,0 0 0,11-10 0,8-4 0,32-21 0,-10 8 0,-39 28 0,0-1 0,0 1 0,0 1 0,1-1 0,-1 1 0,1 1 0,12-4 0,-17 6 0,1 0 0,-1 1 0,0-1 0,0 1 0,1 0 0,-1 0 0,0 0 0,0 1 0,0-1 0,1 1 0,-1 0 0,0 0 0,0 0 0,0 0 0,0 0 0,0 1 0,-1-1 0,1 1 0,0 0 0,0 0 0,-1 0 0,4 3 0,3 5 0,-1-1 0,-1 1 0,1 0 0,-2 0 0,1 1 0,7 19 0,-5-10 0,-2 1 0,10 40 0,-16-54 0,0 0 0,0 0 0,0 0 0,-1 1 0,0-1 0,-1 0 0,1 0 0,-1 0 0,-1 0 0,1 0 0,-1 0 0,-1 0 0,1 0 0,-1 0 0,0-1 0,0 0 0,-1 1 0,0-1 0,0-1 0,-1 1 0,-6 7 0,3-6 0,-1 0 0,1 0 0,-1-1 0,-1 0 0,1 0 0,-1-1 0,0 0 0,0-1 0,0 0 0,-1-1 0,1 0 0,-1-1 0,-13 2 0,12-2 0,0-1 0,-1 0 0,1-1 0,0-1 0,0 1 0,-17-5 0,26 5 0,0-1 0,0 0 0,0 0 0,0-1 0,0 1 0,0-1 0,0 1 0,0-1 0,1 0 0,-1 0 0,1 0 0,-1 0 0,1 0 0,0-1 0,0 1 0,0-1 0,0 1 0,0-1 0,1 0 0,-1 0 0,1 0 0,0 0 0,0 0 0,0 0 0,0 0 0,0 0 0,1 0 0,-1 0 0,1-5 0,-1-6 0,1-1 0,1 0 0,0 1 0,1-1 0,1 1 0,0-1 0,1 1 0,6-16 0,-7 22 0,0 0 0,1 1 0,0 0 0,0 0 0,1 0 0,0 0 0,0 1 0,0-1 0,1 1 0,0 1 0,0-1 0,1 1 0,-1 0 0,1 0 0,0 1 0,9-4 0,-13 7 0,0-1 0,0 1 0,0 0 0,0 1 0,0-1 0,0 0 0,0 1 0,0 0 0,1-1 0,-1 1 0,0 1 0,0-1 0,0 0 0,0 1 0,1-1 0,-1 1 0,0 0 0,3 2 0,-2-1 0,-1 0 0,1 1 0,0-1 0,-1 1 0,0 0 0,1 0 0,-1 1 0,0-1 0,-1 1 0,1-1 0,3 7 0,3 8 0,-1 1 0,-1 0 0,-1 0 0,7 31 0,-12-45 0,3 8 0,-1 1 0,-1-1 0,0 1 0,-1 0 0,-1 23 0,0-34 0,0 1 0,-1-1 0,0 1 0,0-1 0,0 1 0,0-1 0,0 1 0,-1-1 0,1 0 0,-1 0 0,0 0 0,0 0 0,0 0 0,-1 0 0,1-1 0,-1 1 0,1-1 0,-1 1 0,0-1 0,0 0 0,0 0 0,0 0 0,0 0 0,-1-1 0,1 0 0,0 1 0,-5 0 0,-9 2 0,0-1 0,0 0 0,0-1 0,0-1 0,0-1 0,0 0 0,0-1 0,0-1 0,0 0 0,0-2 0,-26-8 0,-11-7 0,1-3 0,-55-30 0,107 51 0,-13-5 0,0-2 0,0 0 0,0 0 0,1-2 0,-17-14 0,28 21 0,-1 0 0,1 1 0,-1-1 0,1 0 0,0 0 0,0 0 0,1-1 0,-1 1 0,1 0 0,-1-1 0,1 1 0,0-1 0,0 0 0,1 1 0,-1-1 0,1 0 0,0 1 0,-1-1 0,2 0 0,-1 1 0,0-1 0,1 0 0,0 1 0,0-1 0,0 1 0,0-1 0,0 1 0,1-1 0,2-4 0,-3 7 0,0-1 0,0 0 0,0 0 0,0 1 0,0-1 0,0 0 0,1 1 0,-1 0 0,0-1 0,1 1 0,2-2 0,-3 3 0,-1 0 0,1-1 0,0 1 0,0 0 0,0 0 0,-1 0 0,1 0 0,0 0 0,0 0 0,-1 1 0,1-1 0,0 0 0,0 0 0,-1 1 0,1-1 0,0 0 0,0 1 0,-1-1 0,1 0 0,0 1 0,-1-1 0,1 1 0,-1-1 0,1 1 0,-1 0 0,1-1 0,-1 1 0,1-1 0,-1 1 0,1 0 0,-1 0 0,0-1 0,1 2 0,2 4 0,0-1 0,0 1 0,-1 0 0,0 0 0,0 0 0,0 0 0,0 0 0,-1 0 0,0 1 0,-1-1 0,1 0 0,-1 1 0,-1-1 0,1 0 0,-1 0 0,0 1 0,0-1 0,-1 0 0,-2 8 0,0-6 0,1-1 0,-1 1 0,0 0 0,0-1 0,-1 0 0,0 0 0,0-1 0,-1 1 0,0-1 0,0 0 0,-1 0 0,1-1 0,-14 8 0,6-5 0,-1-2 0,0 0 0,0-1 0,0-1 0,0 0 0,-1-1 0,-17 2 0,-115 1 0,129-6 0,5 1 0,0-1 0,0-1 0,0 0 0,0-1 0,0 0 0,1-1 0,-1-1 0,1 0 0,-23-10 0,-9-11 0,1-2 0,-49-39 0,84 59 0,0 1 0,0 0 0,-1 1 0,0 0 0,0 0 0,-1 1 0,0 1 0,1-1 0,-1 2 0,-12-2 0,6 1 0,0 2 0,0 1 0,0 0 0,0 1 0,0 0 0,-18 5 0,27-4 0,0 1 0,0 0 0,0 1 0,1-1 0,-1 2 0,-10 7 0,-27 14 0,39-23 0,0 0 0,0 1 0,1 0 0,0-1 0,0 2 0,0-1 0,0 1 0,1-1 0,-1 1 0,1 1 0,0-1 0,1 1 0,-1-1 0,1 1 0,0 0 0,1 0 0,0 0 0,0 0 0,0 1 0,0-1 0,1 1 0,0-1 0,0 1 0,1 10 0,0-15 0,0 0 0,1 0 0,-1 0 0,0 0 0,1-1 0,-1 1 0,1 0 0,0 0 0,-1 0 0,1-1 0,0 1 0,0 0 0,0-1 0,1 1 0,-1-1 0,0 1 0,0-1 0,1 1 0,-1-1 0,1 0 0,-1 0 0,1 0 0,0 0 0,-1 0 0,1 0 0,0 0 0,0 0 0,0-1 0,-1 1 0,5 0 0,-4-1 0,0 1 0,0-1 0,0 0 0,0 0 0,0 0 0,0 0 0,0 0 0,0 0 0,0 0 0,0-1 0,0 1 0,-1-1 0,1 1 0,0-1 0,0 0 0,0 0 0,-1 0 0,1 0 0,0 0 0,-1 0 0,1 0 0,-1-1 0,1 1 0,-1 0 0,1-1 0,-1 1 0,0-1 0,0 0 0,2-2 0,-3 3 0,0-1 0,0 1 0,0 0 0,1 0 0,-1 0 0,0 0 0,-1 0 0,1 0 0,0-1 0,0 1 0,0 0 0,-1 0 0,1 0 0,0 0 0,-1 0 0,1 0 0,-1 0 0,1 0 0,-1 0 0,0 0 0,1 0 0,-1 0 0,0 0 0,0 1 0,0-1 0,-1-1 0,-28-18 0,27 18 0,-6-3 0,0 0 0,-1 0 0,-13-4 0,60 32 0,-35-22 0,161 70 0,-138-62 0,0-1 0,1-1 0,0-1 0,46 4 0,-51-8 0,0 1 0,30 9 0,-31-6 0,0-2 0,39 4 0,275-7 0,-158-3 0,-76-6 0,-6-1 0,-60 6 0,1-1 0,55-14 0,-40 7 0,74-21 0,-108 28 0,1 2 0,-1-2 0,1 0 0,-1-1 0,23-10 0,-35 13 0,0 0 0,0 0 0,0-1 0,0 1 0,-1-1 0,1 0 0,-1 0 0,0 0 0,0-1 0,0 1 0,0-1 0,-1 0 0,1 0 0,-1 0 0,0 0 0,0 0 0,-1 0 0,1 0 0,-1-1 0,0 1 0,1-8 0,1-20 0,-1 0 0,-2 0 0,-6-55 0,1 63 0,-8-27 0,8 33 0,0 0 0,2 0 0,-3-28 0,5 25 0,1 0 0,1-1 0,1 1 0,7-34 0,-6 45 0,0-1 0,1 1 0,0 0 0,1 0 0,-1 0 0,2 0 0,0 1 0,0 0 0,0 0 0,15-14 0,-15 18 0,1 0 0,-1 0 0,1 1 0,0 0 0,1 1 0,-1-1 0,0 1 0,1 1 0,0-1 0,0 1 0,0 1 0,0-1 0,9 1 0,-2 0 0,0 0 0,0 1 0,0 1 0,0 1 0,0 0 0,19 6 0,-12-1 0,-1 1 0,0 1 0,0 0 0,29 20 0,-38-22 0,-1 1 0,-1 0 0,1 1 0,-2 0 0,1 0 0,-1 1 0,-1 0 0,1 1 0,7 13 0,-13-18 0,-1-1 0,1 1 0,-1-1 0,0 1 0,0 0 0,-1 0 0,0 0 0,0 0 0,0 0 0,-1 0 0,0 1 0,0-1 0,0 0 0,-1 0 0,0 0 0,0 0 0,-1 0 0,1 0 0,-1 0 0,-1-1 0,1 1 0,-1-1 0,0 1 0,0-1 0,-1 0 0,1 0 0,-1 0 0,0-1 0,0 1 0,-1-1 0,0 0 0,1 0 0,-1-1 0,0 1 0,-1-1 0,1 0 0,-1 0 0,1-1 0,-10 3 0,-9 2 0,-1-1 0,0-2 0,-36 3 0,-80-2 0,112-5 0,-34 0 0,-96-12 0,135 8 0,0 0 0,1-2 0,0 0 0,0-2 0,0 0 0,1-2 0,-26-14 0,36 16 0,1-1 0,0 0 0,0-1 0,1 0 0,0-1 0,0 1 0,2-2 0,-1 0 0,1 0 0,1 0 0,0-1 0,1 0 0,0 0 0,1-1 0,1 1 0,-3-16 0,4 19 0,2 1 0,-1-1 0,1 0 0,1 0 0,-1 1 0,2-1 0,0 0 0,0 0 0,0 0 0,1 1 0,1-1 0,0 1 0,0-1 0,1 1 0,0 0 0,0 1 0,1-1 0,0 1 0,1-1 0,-1 2 0,2-1 0,-1 1 0,1 0 0,11-9 0,-4 6 0,0 1 0,1 1 0,0 0 0,0 1 0,1 0 0,0 2 0,18-5 0,-8 4 0,1 1 0,0 1 0,48-1 0,-68 5 0,1 0 0,-1 1 0,0 0 0,1 0 0,-1 1 0,0 0 0,0 0 0,0 0 0,0 1 0,0 0 0,-1 1 0,1-1 0,-1 1 0,0 0 0,11 10 0,-11-7 0,0 0 0,0 0 0,-1 1 0,0-1 0,0 1 0,-1 0 0,0 1 0,0-1 0,-1 1 0,0 0 0,-1-1 0,3 14 0,-2-7 0,-1 0 0,-1 1 0,0 0 0,-2 23 0,0-34 0,1 0 0,-1 0 0,0 0 0,0-1 0,-1 1 0,1 0 0,-1 0 0,0-1 0,0 1 0,-1-1 0,1 0 0,-1 1 0,0-1 0,0 0 0,-1-1 0,1 1 0,-8 5 0,1-2 0,0-2 0,-1 0 0,1 0 0,-1-1 0,0 0 0,0-1 0,-1 0 0,-17 2 0,2-2 0,0-1 0,-45-4 0,51 1 0,0-2 0,1-1 0,-1 0 0,1-1 0,-1-2 0,2 0 0,-36-18 0,42 18 0,1-1 0,-1 0 0,2-1 0,-1 0 0,1-1 0,1 0 0,-1-1 0,2 0 0,0 0 0,0-1 0,1 0 0,-8-15 0,11 14 0,-1 0 0,1 0 0,1 0 0,1 0 0,-1 0 0,2-1 0,0 0 0,1 0 0,0 1 0,2-23 0,0 31 0,-1 0 0,1 0 0,0 0 0,0 0 0,1 0 0,-1 1 0,1-1 0,0 0 0,0 1 0,1-1 0,0 1 0,-1 0 0,1 0 0,1 0 0,-1 0 0,0 0 0,1 1 0,0-1 0,0 1 0,0 0 0,0 0 0,1 1 0,-1-1 0,1 1 0,-1 0 0,1 0 0,0 1 0,0-1 0,0 1 0,0 0 0,5 0 0,-4 0 0,0 0 0,0 1 0,0 0 0,0 0 0,0 1 0,0-1 0,0 1 0,-1 1 0,1-1 0,0 1 0,-1 0 0,1 0 0,-1 0 0,8 5 0,-7-2 0,1 0 0,-1 0 0,0 1 0,0 0 0,-1 0 0,1 1 0,-2-1 0,1 1 0,7 13 0,-7-9 0,3 3 0,0 0 0,-2 1 0,10 28 0,-15-39 0,0 0 0,0-1 0,-1 1 0,1 0 0,-1 0 0,0 0 0,0 0 0,0 0 0,-1 0 0,1-1 0,-1 1 0,0 0 0,0 0 0,0-1 0,-1 1 0,1 0 0,-1-1 0,0 0 0,0 1 0,0-1 0,-4 5 0,-2-1 0,0 0 0,-1-1 0,1 0 0,-1-1 0,0 1 0,-1-2 0,1 1 0,-1-1 0,0-1 0,0 0 0,0 0 0,0-1 0,-18 2 0,26-4 0,0 1 0,0-1 0,0 0 0,0 0 0,0 0 0,1-1 0,-1 1 0,0 0 0,0-1 0,0 1 0,0-1 0,1 1 0,-1-1 0,0 0 0,0 0 0,1 0 0,-1 0 0,1 0 0,-1 0 0,1 0 0,-1-1 0,1 1 0,0 0 0,-2-3 0,2 2 0,1 1 0,-1-1 0,1 0 0,0 1 0,-1-1 0,1 0 0,0 1 0,0-1 0,0 0 0,0 0 0,0 1 0,1-1 0,-1 0 0,0 1 0,1-1 0,0 0 0,-1 1 0,1-1 0,0 1 0,-1-1 0,1 1 0,0-1 0,0 1 0,0 0 0,1-1 0,-1 1 0,2-1 0,9-8 0,0 0 0,1 1 0,1 1 0,0 0 0,0 1 0,0 1 0,17-6 0,-10 4 0,7-4 0,1 2 0,0 0 0,42-7 0,-59 15 0,0 1 0,0 0 0,1 0 0,-1 2 0,0-1 0,0 1 0,1 1 0,-1 0 0,0 1 0,0 1 0,15 5 0,-8 1 0,-1 0 0,-1 0 0,1 2 0,-2 0 0,0 1 0,0 1 0,26 30 0,-15-11 0,-1 2 0,36 66 0,-56-92 0,-1 1 0,0-1 0,-1 1 0,0 1 0,-1-1 0,0 1 0,3 19 0,-6-25 0,0-1 0,0 1 0,0-1 0,-1 0 0,1 1 0,-1-1 0,0 0 0,0 1 0,-1-1 0,1 0 0,-1 0 0,0 0 0,0 0 0,-1 0 0,1-1 0,-1 1 0,1-1 0,-1 1 0,0-1 0,-1 0 0,-5 5 0,-8 3 0,0 0 0,0-1 0,-1-1 0,-1 0 0,0-1 0,0-1 0,0-1 0,-34 6 0,49-12 0,0 0 0,1 0 0,-1 0 0,0 0 0,0 0 0,0-1 0,0 0 0,1 0 0,-1 0 0,0 0 0,1 0 0,-1-1 0,1 0 0,-1 0 0,1 0 0,0 0 0,0 0 0,0 0 0,0-1 0,0 0 0,0 1 0,1-1 0,-1 0 0,1 0 0,0-1 0,0 1 0,0 0 0,-1-5 0,-4-6 0,1-1 0,0 0 0,2-1 0,0 1 0,-3-21 0,5 26 0,1 1 0,0-1 0,0 0 0,1 1 0,1-1 0,0 1 0,0-1 0,0 0 0,2 1 0,-1 0 0,1 0 0,0-1 0,1 2 0,0-1 0,0 0 0,1 1 0,0 0 0,1 0 0,0 0 0,0 1 0,0 0 0,1 0 0,0 0 0,0 1 0,1 0 0,16-9 0,-2 4 0,1 0 0,1 2 0,-1 1 0,1 0 0,1 2 0,-1 1 0,1 1 0,0 1 0,0 1 0,1 1 0,-1 1 0,48 7 0,-58-3 0,1 0 0,0 2 0,-1-1 0,0 2 0,-1 0 0,1 0 0,-1 2 0,-1 0 0,1 0 0,-1 1 0,15 16 0,-13-11 0,-1 1 0,0 0 0,-2 1 0,0 0 0,0 1 0,-2 0 0,0 1 0,8 25 0,-14-34 0,-1 0 0,0 0 0,-1 1 0,0-1 0,0 1 0,-1-1 0,-1 14 0,0-19 0,-1 0 0,1-1 0,-1 1 0,0 0 0,-1-1 0,1 1 0,-1-1 0,0 0 0,0 1 0,0-1 0,0 0 0,-1 0 0,0 0 0,0 0 0,0-1 0,0 1 0,0-1 0,-6 4 0,-5 2 0,0-1 0,0-1 0,-1 0 0,-1-1 0,1 0 0,-1-1 0,0-1 0,0 0 0,0-2 0,0 0 0,-1 0 0,1-2 0,0 0 0,-1 0 0,-28-6 0,38 3 0,0 1 0,1-1 0,-1 1 0,1-2 0,-1 1 0,1-1 0,0 0 0,1 0 0,-1-1 0,1 1 0,-1-1 0,2-1 0,-1 1 0,0-1 0,1 0 0,0 1 0,1-2 0,-1 1 0,1 0 0,0-1 0,-2-7 0,-2-11 0,0 0 0,1 0 0,2 0 0,-2-40 0,5 55 0,1-1 0,0 1 0,0 0 0,1-1 0,1 1 0,0 0 0,0-1 0,6-13 0,-5 17 0,0 1 0,0-1 0,1 1 0,0 0 0,0 1 0,0-1 0,1 1 0,0 0 0,0 0 0,0 0 0,1 1 0,-1-1 0,9-4 0,3 0 0,0 1 0,0 0 0,1 2 0,0 0 0,0 0 0,35-4 0,-9 5 0,79 1 0,-113 4 0,0 1 0,0 0 0,0 1 0,0 0 0,0 1 0,-1 0 0,1 0 0,-1 1 0,0 0 0,14 9 0,-11-5 0,0 1 0,0 0 0,-1 1 0,0 1 0,-1-1 0,14 21 0,-10-11 0,-1 0 0,-1 2 0,0 0 0,-2 0 0,-1 1 0,-1 0 0,-1 0 0,7 37 0,-13-52 0,0 0 0,0 0 0,-1 1 0,0-1 0,0 0 0,-1 0 0,0 0 0,-1 0 0,0 0 0,0 0 0,0 0 0,-6 10 0,5-12 0,-1 0 0,1 0 0,-1-1 0,0 1 0,-1-1 0,0 0 0,1-1 0,-1 1 0,-1-1 0,1 0 0,-1 0 0,0-1 0,1 1 0,-1-1 0,-11 3 0,-7 1 0,0 0 0,-1-2 0,0-1 0,0-2 0,-1 0 0,1-1 0,0-2 0,-43-5 0,59 4 0,2 0 0,-1 0 0,0-1 0,0 0 0,1 0 0,-1-1 0,1 0 0,0 0 0,0-1 0,1 0 0,-1 0 0,1 0 0,0-1 0,1 0 0,-1 0 0,1-1 0,0 1 0,1-1 0,-1 0 0,2 0 0,-5-10 0,4 7 0,1 1 0,0-1 0,0 0 0,1 1 0,0-1 0,1 0 0,0 0 0,1-1 0,0 1 0,1 0 0,0 0 0,0 0 0,1 0 0,0 1 0,1-1 0,0 0 0,5-9 0,1 0 0,2 1 0,0 0 0,2 1 0,-1 0 0,2 1 0,0 1 0,1 0 0,1 1 0,0 0 0,33-19 0,-23 17 0,1 1 0,1 1 0,0 2 0,1 1 0,0 1 0,53-10 0,-64 16 0,1 2 0,0 0 0,22 0 0,-34 2 0,-1 1 0,1 0 0,-1 0 0,0 0 0,1 1 0,-1 0 0,0 0 0,0 0 0,0 1 0,0 0 0,0 0 0,8 7 0,-4-2 0,0 2 0,-1-1 0,0 2 0,0-1 0,-1 1 0,0 0 0,-1 1 0,-1 0 0,0 0 0,7 19 0,-5-7 0,0 1 0,-2 1 0,-1-1 0,3 40 0,-8-56 0,1-1 0,-1 0 0,0 1 0,-1-1 0,0 0 0,0 1 0,-1-1 0,0 0 0,0 0 0,-1 0 0,0 0 0,0-1 0,-1 1 0,0-1 0,0 0 0,-1 0 0,0 0 0,0-1 0,-1 0 0,0 0 0,0 0 0,0 0 0,0-1 0,-1 0 0,0-1 0,0 1 0,-1-1 0,1-1 0,-1 1 0,-10 2 0,-8 2 0,0-1 0,-1-1 0,-39 4 0,52-9 0,0 0 0,0-1 0,0 0 0,0-1 0,-1-1 0,1 0 0,1-1 0,-21-7 0,27 7 0,0-1 0,0 0 0,0 0 0,0-1 0,1 1 0,0-2 0,0 1 0,0 0 0,1-1 0,0 0 0,0-1 0,0 1 0,1-1 0,0 0 0,0 0 0,1 0 0,-1 0 0,2-1 0,-1 1 0,1-1 0,0 0 0,1 0 0,0 1 0,0-1 0,1 0 0,-1 0 0,2 0 0,-1 0 0,1 0 0,1 0 0,-1 0 0,1 0 0,5-11 0,3-1 0,1 0 0,1 2 0,0-1 0,1 2 0,1-1 0,1 2 0,0 0 0,2 1 0,-1 0 0,2 1 0,0 1 0,21-11 0,-7 6 0,0 2 0,1 1 0,1 2 0,0 1 0,1 2 0,63-11 0,-85 19 0,0 1 0,-1 0 0,1 1 0,0 0 0,0 1 0,-1 0 0,23 6 0,-25-4 0,-1 1 0,0-1 0,0 1 0,0 1 0,0 0 0,-1 0 0,1 1 0,-1 0 0,-1 0 0,11 11 0,0 4 0,0 0 0,-2 1 0,-1 1 0,0 0 0,-2 1 0,0 0 0,-2 1 0,-1 1 0,14 53 0,-23-74 0,0 1 0,0-1 0,0 1 0,-1-1 0,0 1 0,0 0 0,0-1 0,-1 1 0,0 0 0,0-1 0,0 1 0,-4 7 0,3-9 0,0-1 0,0 0 0,0 1 0,-1-1 0,1 0 0,-1-1 0,1 1 0,-1 0 0,0-1 0,0 1 0,0-1 0,-1 0 0,1 0 0,0 0 0,-1-1 0,0 1 0,1-1 0,-1 0 0,-4 1 0,-28 4 0,1-1 0,-1-2 0,0-2 0,-36-2 0,34 0 0,20 1 0,1-1 0,-1 0 0,-31-8 0,44 8 0,0 0 0,1-1 0,-1 0 0,0 0 0,1 0 0,0 0 0,0-1 0,0 0 0,0 1 0,0-2 0,0 1 0,1 0 0,-1-1 0,1 1 0,0-1 0,0 0 0,1 0 0,-5-8 0,3 1 0,0 0 0,1-1 0,0 0 0,0 0 0,2 0 0,-1 0 0,1 0 0,1 0 0,0 0 0,1-1 0,1 1 0,-1 0 0,2 0 0,0 1 0,0-1 0,1 0 0,0 1 0,1 0 0,11-18 0,-5 14 0,2 0 0,0 0 0,1 1 0,0 1 0,1 0 0,1 1 0,0 1 0,33-18 0,-35 22 0,1 1 0,1 0 0,-1 0 0,1 2 0,0 0 0,0 1 0,0 0 0,1 1 0,-1 1 0,0 1 0,18 1 0,-27 0 0,1 1 0,-1-1 0,0 1 0,0 0 0,0 1 0,-1 0 0,1 0 0,-1 0 0,1 1 0,9 7 0,-7-3 0,0 0 0,0 1 0,0 0 0,-1 0 0,12 19 0,-8-7 0,0 0 0,-1 1 0,-2 0 0,0 1 0,10 43 0,-11-28 0,5 60 0,-11-82 0,-2-1 0,0 1 0,-1 0 0,-1 0 0,0 0 0,-8 24 0,8-34 0,0 0 0,-1-1 0,0 1 0,0 0 0,0-1 0,0 0 0,-1 0 0,0 0 0,0 0 0,-1 0 0,1-1 0,-1 0 0,-7 5 0,4-4 0,0-1 0,1 0 0,-2 0 0,1-1 0,0 0 0,-1 0 0,1-1 0,-18 2 0,13-3 0,0 0 0,0-1 0,0-1 0,0 0 0,0-1 0,1 0 0,-1-1 0,0 0 0,1-1 0,0 0 0,0-1 0,0-1 0,-14-8 0,19 9 0,1 0 0,0 0 0,0 0 0,0-1 0,1 0 0,0 0 0,0 0 0,1-1 0,-1 0 0,1 0 0,-4-10 0,4 6 0,0 0 0,1 0 0,0 0 0,1 0 0,1-1 0,-1 1 0,2-18 0,0 14 0,1 0 0,1 0 0,1 0 0,0 1 0,0-1 0,2 1 0,0 0 0,0 0 0,1 1 0,1-1 0,1 1 0,14-20 0,-12 22 0,0 1 0,0 0 0,1 1 0,1 0 0,-1 1 0,1 1 0,1-1 0,-1 2 0,1 0 0,1 0 0,-1 1 0,1 1 0,-1 0 0,19-2 0,-17 4 0,0 0 0,0 1 0,0 0 0,0 2 0,-1 0 0,1 0 0,0 1 0,0 1 0,-1 0 0,1 1 0,-1 1 0,0 0 0,21 12 0,-13-3 0,0 2 0,-1 0 0,-1 1 0,-1 0 0,0 2 0,21 27 0,-16-14 0,-1 2 0,-1 0 0,24 53 0,-43-80 0,0 0 0,0 0 0,-1 0 0,0 0 0,0 0 0,0 0 0,-1 0 0,0 1 0,-1-1 0,0 8 0,-1-10 0,0 1 0,0-1 0,0 1 0,-1-1 0,0 0 0,0 0 0,0 0 0,-1 0 0,0 0 0,0 0 0,0-1 0,0 1 0,-7 6 0,3-4 0,-1 0 0,0 0 0,-1-1 0,1 0 0,-1-1 0,0 0 0,-1 0 0,1 0 0,-1-2 0,0 1 0,0-1 0,0 0 0,-1-1 0,1-1 0,0 1 0,-1-2 0,1 1 0,-1-1 0,1-1 0,-16-2 0,20 1 0,1 0 0,-1 0 0,1 0 0,0-1 0,0 0 0,0 0 0,0 0 0,0 0 0,1-1 0,-1 0 0,1 0 0,0 0 0,0-1 0,1 1 0,-1-1 0,-4-7 0,1-1 0,1 1 0,0-1 0,1 1 0,0-2 0,-5-24 0,8 27 0,1 0 0,0 0 0,0-1 0,1 1 0,0-1 0,1 1 0,1 0 0,0 0 0,6-21 0,-2 16 0,0 1 0,1 1 0,0-1 0,1 1 0,1 0 0,13-16 0,-15 22 0,1 0 0,1 0 0,0 1 0,0 0 0,0 0 0,1 1 0,0 0 0,0 1 0,0 0 0,1 0 0,-1 1 0,1 1 0,18-4 0,11 0 0,0 2 0,58-1 0,-4 3 0,112 11 0,-195-7 0,0 1 0,-1 0 0,0 1 0,1 0 0,-1 0 0,0 1 0,0 1 0,-1 0 0,1 0 0,-1 0 0,0 2 0,-1-1 0,1 1 0,13 14 0,-14-11 0,0 0 0,-1 0 0,0 1 0,-1 0 0,0 1 0,0-1 0,-1 1 0,-1 0 0,0 0 0,-1 0 0,0 1 0,1 14 0,-1 1 0,0 33 0,-3-54 0,0 0 0,0 0 0,-1 0 0,0-1 0,-1 1 0,1 0 0,-1 0 0,-1-1 0,1 1 0,-5 8 0,4-12 0,0 0 0,1 0 0,-1-1 0,0 1 0,-1-1 0,1 1 0,0-1 0,-1 0 0,1 0 0,-1 0 0,0-1 0,0 1 0,1-1 0,-1 0 0,0 0 0,0 0 0,0-1 0,-5 1 0,-9 0 0,1-1 0,-30-3 0,39 2 0,-1-1 0,0 0 0,0 0 0,1-1 0,-1 0 0,1-1 0,0 0 0,0 0 0,0 0 0,0-1 0,1-1 0,0 1 0,0-1 0,0 0 0,1-1 0,0 1 0,0-1 0,1 0 0,0-1 0,0 0 0,-4-8 0,0-2 0,2 0 0,0 0 0,0 0 0,2-1 0,0 0 0,2 0 0,0 0 0,-1-35 0,4 40 0,0 0 0,1 0 0,0 0 0,1 0 0,1 0 0,0 0 0,1 0 0,9-20 0,-9 27 0,-1 0 0,1 1 0,1 0 0,-1 0 0,1 0 0,0 0 0,0 1 0,1-1 0,0 1 0,0 1 0,0-1 0,0 1 0,1 0 0,-1 0 0,1 1 0,0 0 0,14-4 0,1 2 0,0 0 0,0 2 0,0 0 0,0 1 0,1 2 0,-1 0 0,0 2 0,1 0 0,-1 1 0,0 1 0,42 15 0,-56-17 0,-1 1 0,0 1 0,0 0 0,0 0 0,0 0 0,-1 0 0,0 1 0,0 0 0,10 11 0,-12-11 0,-1 1 0,1-1 0,-1 1 0,0-1 0,0 1 0,-1 0 0,0 0 0,0 0 0,0 1 0,-1-1 0,0 0 0,1 9 0,-1-6 0,-1 0 0,0 0 0,0-1 0,-1 1 0,0 0 0,-1 0 0,0-1 0,0 1 0,-1-1 0,-5 13 0,5-15 0,-1-1 0,1 1 0,-1-1 0,0 0 0,-1 0 0,1 0 0,-1-1 0,0 0 0,0 0 0,0 0 0,0 0 0,-1-1 0,0 0 0,-11 5 0,6-4 0,0 0 0,-1-1 0,1 0 0,-1-1 0,0 0 0,0 0 0,0-2 0,0 1 0,-15-3 0,21 2 0,0-1 0,1 0 0,-1-1 0,1 1 0,-1-1 0,1 0 0,0 0 0,0-1 0,0 0 0,0 1 0,0-2 0,1 1 0,-1 0 0,1-1 0,0 0 0,0 0 0,0 0 0,0-1 0,1 1 0,0-1 0,-3-5 0,1-3 0,0 0 0,0-1 0,1 0 0,1 1 0,1-1 0,0 0 0,0 0 0,1-1 0,1 1 0,1 0 0,0 0 0,5-26 0,-3 34 0,-1 0 0,0 1 0,1-1 0,0 1 0,1-1 0,-1 1 0,1 0 0,0 0 0,0 1 0,1-1 0,-1 1 0,1 0 0,0 0 0,6-4 0,-7 6 0,0-1 0,0 1 0,0 0 0,0 0 0,0 0 0,0 1 0,1-1 0,-1 1 0,1 0 0,-1 0 0,1 1 0,-1-1 0,1 1 0,-1 0 0,1 0 0,-1 1 0,1-1 0,-1 1 0,9 3 0,-10-3 0,0 1 0,-1 0 0,1 0 0,0 0 0,-1 0 0,1 0 0,-1 1 0,0-1 0,0 1 0,0-1 0,0 1 0,0 0 0,-1 0 0,1 0 0,-1 0 0,0 0 0,1 0 0,-1 0 0,-1 1 0,1-1 0,0 0 0,-1 0 0,0 1 0,0-1 0,0 4 0,0 2 0,-1-1 0,1 1 0,-2 0 0,1-1 0,-1 1 0,-1-1 0,1 0 0,-7 13 0,6-15 0,-1 0 0,0-1 0,0 1 0,-1-1 0,1 0 0,-1 0 0,0-1 0,-1 1 0,1-1 0,-1 0 0,0-1 0,0 1 0,0-1 0,0 0 0,0-1 0,-1 0 0,-7 2 0,-11 2 0,0-1 0,0-2 0,-30 1 0,52-4 0,-26 1 0,0-1 0,0-1 0,-1-1 0,-48-11 0,60 9 0,0-2 0,0 0 0,1-1 0,0-1 0,0-1 0,1 0 0,0-1 0,-22-17 0,30 20 0,-17-13 0,1-1 0,-29-34 0,47 49 0,0-1 0,1 0 0,1-1 0,-1 1 0,1-1 0,0 0 0,1 0 0,-1 0 0,2 0 0,-1-1 0,1 1 0,0-1 0,0-14 0,2 21 0,-1 1 0,1 0 0,0-1 0,0 1 0,0 0 0,0-1 0,1 1 0,-1 0 0,0-1 0,1 1 0,-1 0 0,0-1 0,1 1 0,-1 0 0,1 0 0,0 0 0,0-1 0,-1 1 0,1 0 0,0 0 0,1-1 0,0 2 0,-1-1 0,0 1 0,1 0 0,-1 0 0,0 0 0,0 0 0,1 0 0,-1 0 0,0 0 0,1 1 0,-1-1 0,0 0 0,0 1 0,1-1 0,-1 1 0,0-1 0,0 1 0,0 0 0,0 0 0,0-1 0,0 1 0,0 0 0,1 1 0,5 4 0,-1-1 0,0 2 0,0-1 0,-1 0 0,1 1 0,-2 0 0,1 1 0,-1-1 0,0 1 0,0-1 0,-1 1 0,3 10 0,-3-7 0,0 1 0,-1 0 0,0 0 0,-1 0 0,0 0 0,-1 0 0,0 0 0,-2 14 0,1-23 0,0 0 0,0 0 0,0 0 0,0 0 0,0 0 0,-1 0 0,1-1 0,-1 1 0,0 0 0,0-1 0,0 0 0,0 1 0,0-1 0,0 0 0,0 0 0,-1 0 0,1 0 0,-1-1 0,0 1 0,0 0 0,1-1 0,-1 0 0,0 0 0,0 0 0,0 0 0,0 0 0,0-1 0,-4 1 0,-9 1 0,1-1 0,-1 0 0,1-2 0,-20-2 0,31 3 0,0-1 0,0 0 0,1 0 0,-1 0 0,1-1 0,-1 1 0,1-1 0,0 0 0,-1 0 0,1 0 0,0 0 0,0 0 0,0-1 0,1 1 0,-1-1 0,1 0 0,-1 0 0,1 0 0,0 0 0,0 0 0,0-1 0,1 1 0,-1-1 0,1 1 0,0-1 0,-1 1 0,2-1 0,-1 0 0,0 1 0,1-1 0,0 0 0,0 0 0,0 1 0,0-1 0,0 0 0,1 0 0,0 1 0,0-1 0,0 0 0,0 1 0,0-1 0,1 1 0,0-1 0,2-3 0,0 2 0,-1 0 0,1 1 0,1-1 0,-1 1 0,1 0 0,-1 0 0,1 1 0,0 0 0,1-1 0,-1 2 0,0-1 0,1 1 0,0-1 0,10-1 0,9-2 0,-1 1 0,30-2 0,-44 6 0,-8 1 0,35-4 0,74 1 0,-101 3 0,0 1 0,1 1 0,-1-1 0,-1 1 0,1 1 0,0 0 0,0 1 0,-1-1 0,0 2 0,0-1 0,0 1 0,13 10 0,-18-10 0,1 0 0,-1 0 0,0 0 0,0 1 0,-1 0 0,1 0 0,-1 0 0,0 0 0,-1 0 0,0 0 0,0 1 0,0-1 0,-1 1 0,0-1 0,0 1 0,0 10 0,-1-5 0,0 0 0,-1 0 0,0 0 0,-1-1 0,0 1 0,-1-1 0,0 1 0,-8 17 0,7-21 0,-1-1 0,1 0 0,-1-1 0,0 1 0,-1-1 0,1 0 0,-1 0 0,0-1 0,-10 7 0,-7 4 0,-35 17 0,41-24 0,-7 4 0,-1-1 0,-1 0 0,0-2 0,-1-1 0,0-2 0,0 0 0,-56 5 0,78-12 0,-1 0 0,1 0 0,-1-1 0,1 0 0,-1 0 0,1-1 0,0 1 0,0-1 0,-1 0 0,1 0 0,0-1 0,1 0 0,-6-3 0,8 5 0,1-1 0,-1 1 0,1 0 0,-1-1 0,1 0 0,-1 1 0,1-1 0,0 0 0,0 1 0,0-1 0,0 0 0,0 0 0,0 0 0,0 0 0,1 0 0,-1 0 0,1 0 0,-1 0 0,1 0 0,0-1 0,0 1 0,0 0 0,0 0 0,0 0 0,0 0 0,1 0 0,-1 0 0,1 0 0,-1 0 0,1 0 0,0 0 0,0 0 0,0 0 0,0 0 0,0 0 0,2-2 0,1-1 0,0 1 0,0 0 0,0 0 0,0 1 0,0-1 0,1 1 0,0 0 0,0 0 0,-1 0 0,2 1 0,-1 0 0,0 0 0,10-3 0,7 0 0,-1 1 0,28-1 0,-17 2 0,0 1 0,1 2 0,0 1 0,-1 2 0,40 8 0,-57-8 0,0 1 0,0 1 0,-1 0 0,0 1 0,1 1 0,-2 0 0,1 1 0,-1 1 0,-1 0 0,1 0 0,-1 1 0,-1 1 0,12 13 0,-15-14 0,0 0 0,0 0 0,-1 1 0,0 0 0,-1 1 0,0-1 0,-1 1 0,-1 0 0,0 0 0,0 1 0,-1 0 0,-1-1 0,0 1 0,0 0 0,-2 0 0,1 0 0,-2 0 0,0 0 0,-2 13 0,1-20 0,0 0 0,-1 0 0,1 0 0,-1 0 0,-1-1 0,1 1 0,-1-1 0,0 0 0,0 0 0,0 0 0,-1-1 0,1 1 0,-1-1 0,-9 6 0,-2 0 0,0 0 0,-1-1 0,-30 11 0,0-5 0,1-3 0,-2-2 0,-87 8 0,38-6 0,51-5 0,1-2 0,-1-2 0,0-3 0,0-1 0,1-2 0,-63-13 0,97 14 0,1-2 0,0 0 0,-16-8 0,18 8 0,0 0 0,0 0 0,0 1 0,0 0 0,-1 1 0,-13-3 0,-179-23 0,178 25 0,-1 1 0,0 1 0,-26 2 0,23 0 0,1-1 0,-28-4 0,44 2 0,0 0 0,1-1 0,-13-5 0,13 4 0,-1 0 0,1 1 0,-13-2 0,-15 1 0,0 2 0,-40 3 0,39 0 0,-73-7 0,19-3 0,-157 6 0,134 4 0,115-1 0,0 0 0,0 0 0,0 0 0,0 0 0,0 1 0,0-1 0,1 0 0,-1 0 0,0 0 0,0 0 0,0 0 0,0 0 0,0 0 0,0 0 0,0 0 0,0 0 0,0 0 0,0 0 0,0 0 0,0 0 0,0 0 0,0 0 0,0 0 0,0 0 0,0 0 0,0 0 0,0 0 0,0 0 0,0 1 0,0-1 0,0 0 0,0 0 0,0 0 0,0 0 0,0 0 0,0 0 0,0 0 0,0 0 0,0 0 0,0 0 0,0 0 0,0 0 0,0 0 0,0 0 0,0 1 0,0-1 0,0 0 0,0 0 0,0 0 0,0 0 0,0 0 0,0 0 0,0 0 0,0 0 0,0 0 0,0 0 0,0 0 0,0 0 0,0 0 0,0 0 0,-1 0 0,11 7 0,14 4 0,11 0 0,1-2 0,0-1 0,39 2 0,109 1 0,-157-10 0,-19-1 0,28 2 0,-1-1 0,0-2 0,1-1 0,60-12 0,-52 5 0,1 3 0,0 1 0,0 2 0,67 5 0,59-3 0,-93-7 0,40-2 0,650 10 0,-759 1 0,1 0 0,-1 1 0,0 0 0,0 0 0,17 7 0,-14-5 0,0 0 0,21 4 0,9-4 0,79-3 0,-78-3 0,83 9 0,-56 0 0,112-3 0,-126-5 0,-32 0 0,-1-2 0,0-1 0,0-1 0,37-12 0,25-6 0,-66 19 0,-1-1 0,1 0 0,-1-1 0,0-2 0,-1 1 0,1-2 0,-2 0 0,28-20 0,-40 25 0,-1 1 0,1-1 0,-1 0 0,1 0 0,-1-1 0,0 1 0,-1-1 0,1 1 0,-1-1 0,0 0 0,0 0 0,0 0 0,-1 0 0,0 0 0,0 0 0,0-1 0,-1 1 0,1 0 0,-1 0 0,-1-1 0,1 1 0,-1 0 0,1 0 0,-2-1 0,-2-8 0,-1-1 0,-1 0 0,-1 0 0,0 1 0,-1 0 0,-1 0 0,0 1 0,-13-15 0,-68-93 0,61 80 0,16 22 0,2 2 0,-1 0 0,0 1 0,-2 0 0,1 1 0,-2 0 0,0 1 0,-21-15 0,-356-197 0,334 203 0,44 19 0,1-2 0,-1 1 0,1-2 0,-13-7 0,16 9 0,0 0 0,0 0 0,0 1 0,-1 1 0,1-1 0,-18-1 0,14 2 0,-1-1 0,-24-9 0,16 4 0,0 1 0,-1 1 0,1 1 0,-29-3 0,41 7 0,-53-13 0,44 9 0,0 1 0,-38-3 0,-258 5 0,160 5 0,112-1 0,-72-3 0,102 0 0,0 0 0,-1 0 0,1-2 0,0 0 0,-25-10 0,22 7 0,0 1 0,-1 0 0,0 1 0,0 1 0,-24-2 0,-94-1 0,120 7 0,-13 0 0,19 1 0,-1-1 0,1 0 0,-1-1 0,0 0 0,1-1 0,0 0 0,-1 0 0,-10-5 0,6 2 0,0 0 0,0 1 0,-1 1 0,1 0 0,-1 1 0,0 1 0,-19 1 0,-43-5 0,42-1 0,-37-5 0,-78-1 0,138 11 0,1-1 0,-1 0 0,1-1 0,-20-6 0,18 4 0,0 1 0,-30-4 0,-191 6 0,122 3 0,44-1 0,-14-1 0,-116 13 0,41 6 0,111-13 0,-91-4 0,-1 0 0,122 1 0,0 1 0,0 1 0,0 0 0,-17 8 0,17-5 0,-1-2 0,1 0 0,-23 3 0,-18-4 0,40-4 0,0 1 0,0 1 0,0 0 0,-31 10 0,27-4 0,-168 52 0,125-40 0,-21 5 0,-67 19 0,113-36 0,-52 4 0,70-9 0,-1 1 0,1 1 0,-34 12 0,29-9 0,6-3 0,0 0 0,0-2 0,0-1 0,-29 0 0,22-1 0,-47 7 0,53-3 0,1 1 0,1 2 0,-1 0 0,1 1 0,1 0 0,-1 2 0,-28 21 0,36-26 0,-1 0 0,1-1 0,-1 0 0,0-1 0,-1-1 0,1 0 0,-23 2 0,95-32 0,-1 4 0,97-34 0,-136 53 0,-1 1 0,1 1 0,-1 0 0,20 2 0,-22 0 0,0 0 0,0-1 0,0-1 0,0-1 0,27-7 0,-27 4 0,0 0 0,-1-2 0,0 1 0,-1-2 0,1 0 0,13-13 0,33-20 0,-40 29 0,30-26 0,-37 28 0,0 0 0,0 1 0,1 1 0,0 0 0,0 1 0,1 0 0,0 2 0,27-8 0,-14 7 0,0 1 0,1 2 0,-1 1 0,38 1 0,-20 2 0,-19-1 0,1 1 0,30 4 0,-59-4 0,1 0 0,-1 0 0,1 0 0,0 0 0,-1 0 0,1 0 0,0 0 0,-1 0 0,1 1 0,-1-1 0,1 0 0,-1 0 0,1 0 0,0 1 0,-1-1 0,1 0 0,-1 1 0,1-1 0,-1 0 0,1 1 0,-1-1 0,0 1 0,1-1 0,-1 1 0,1-1 0,-1 1 0,0-1 0,1 1 0,-1-1 0,0 1 0,0-1 0,0 1 0,1 0 0,-1-1 0,0 1 0,0-1 0,0 1 0,0 0 0,0-1 0,0 1 0,0-1 0,0 1 0,0 0 0,0-1 0,0 1 0,-1-1 0,1 1 0,0 0 0,0-1 0,0 1 0,-1-1 0,1 1 0,0-1 0,-1 1 0,1-1 0,-1 1 0,1-1 0,0 1 0,-2-1 0,-3 6 0,0 0 0,0 0 0,-11 7 0,13-10 0,-17 11 0,-1 0 0,-1-2 0,0 0 0,-1-1 0,0-2 0,-27 8 0,-42 19 0,-20 7 0,75-30 0,1 1 0,-44 24 0,29-10 0,-63 40 0,99-56 0,0 1 0,0 0 0,-14 17 0,16-15 0,-2-1 0,-28 23 0,25-25 0,1 1 0,1 0 0,-18 20 0,23-23 0,0 0 0,-1-1 0,0 0 0,0-1 0,-14 7 0,12-7 0,0 0 0,1 1 0,0 1 0,-14 13 0,13-9 0,-1 0 0,0-1 0,-1 0 0,-1-2 0,0 1 0,-32 14 0,30-17 0,1 0 0,0 2 0,1 0 0,0 0 0,1 2 0,-21 19 0,33-27 0,-1 0 0,1 1 0,-1-1 0,1 1 0,1 0 0,-1 0 0,1 0 0,0 1 0,1-1 0,0 1 0,0-1 0,0 1 0,0 0 0,1 0 0,0 0 0,1 0 0,0 0 0,0 0 0,0-1 0,1 1 0,0 0 0,2 9 0,-1-12 0,0 0 0,-1 0 0,1-1 0,1 1 0,-1-1 0,0 1 0,1-1 0,0 0 0,0 0 0,0 0 0,0 0 0,0 0 0,0-1 0,1 1 0,-1-1 0,1 0 0,0 0 0,0-1 0,0 1 0,5 1 0,8 2 0,-1-1 0,0 0 0,30 1 0,16-3 0,-45-3 0,0 2 0,1 0 0,26 5 0,-38-5 0,-1 1 0,1 0 0,-1 0 0,0 0 0,0 0 0,0 1 0,0 0 0,0 0 0,-1 0 0,1 1 0,-1 0 0,0 0 0,0 0 0,0 0 0,3 6 0,-3-5 0,0-1 0,0 1 0,0-1 0,1 0 0,-1 0 0,1-1 0,0 1 0,8 4 0,46 17 0,-38-17 0,-2-2 0,0-1 0,0-1 0,1 0 0,-1-2 0,34 1 0,-37-2 0,-8-1 0,0 1 0,-1 1 0,1-1 0,-1 1 0,1 1 0,-1-1 0,0 1 0,11 6 0,0 2 0,29 23 0,-38-25 0,1-1 0,1-1 0,-1 0 0,1 0 0,0-1 0,1 0 0,-1-1 0,21 6 0,-3-4 0,29 12 0,-40-12 0,0-1 0,0 0 0,1-2 0,0 0 0,24 2 0,29-6 0,-42-1 0,1 1 0,60 10 0,110 15 0,-190-24 0,46 7 0,-36-4 0,33 1 0,24-6 0,-38-1 0,50 5 0,-70 1 0,33 9 0,-35-8 0,1-1 0,25 4 0,58-7 0,-71-2 0,-1 1 0,52 7 0,-19 1 0,-1-3 0,111-5 0,-68-2 0,819 2 0,-913 0 0,0-2 0,0 0 0,0 0 0,0-1 0,16-6 0,21-6 0,16 6 0,-1 2 0,1 2 0,77 6 0,-59-1 0,-68-1 0,-1-1 0,0 0 0,0-1 0,0 0 0,22-10 0,19-5 0,3 8 0,-39 7 0,0 0 0,20-7 0,0 0 0,0 2 0,0 1 0,48-3 0,-22 6 0,46-6 0,-56 4 0,-38 6 0,-1-2 0,0 0 0,1-1 0,14-5 0,-3 0 0,0 2 0,53-6 0,-53 10 0,-1-2 0,0-1 0,33-11 0,-29 7 0,0 2 0,0 1 0,55-3 0,-48 5 0,9 1 0,-34 3 0,0 0 0,0-1 0,0-1 0,0 1 0,0-2 0,0 0 0,18-7 0,6-6 0,53-15 0,16-6 0,-91 31 0,-1-1 0,1-1 0,-1 0 0,0 0 0,14-14 0,-12 10-1365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00:11:03.012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1 0 24575,'2'1'0,"0"1"0,0-1 0,-1 0 0,1 0 0,0 1 0,0-1 0,-1 1 0,1 0 0,0-1 0,-1 1 0,0 0 0,1 0 0,-1 0 0,0 0 0,1 3 0,5 6 0,11 13 0,-13-17 0,0 0 0,1 0 0,-1 0 0,1 0 0,1-1 0,-1 0 0,1 0 0,0-1 0,1 0 0,11 7 0,2-3 107,28 14 88,-45-21-362,0 1 0,-1-1 1,1 1-1,-1-1 0,0 1 1,0 0-1,0 0 0,0 1 1,4 5-1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00:11:26.217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1 55 24575,'-1'-2'0,"1"0"0,0 0 0,1 0 0,-1 0 0,0 0 0,0 0 0,1 0 0,-1 0 0,1 0 0,0 0 0,0 0 0,0 0 0,0 0 0,0 0 0,0 1 0,0-1 0,0 0 0,1 1 0,1-3 0,-1 3 0,1-1 0,0 0 0,0 1 0,1 0 0,-1-1 0,0 1 0,0 0 0,1 1 0,-1-1 0,0 0 0,5 1 0,194-2 0,-97 4 0,108-2 0,-201 2 35,1-1 0,-1 1 1,1 1-1,-1 1 0,0-1 0,17 9 0,28 8-1646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00:11:28.568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1044 513 24575,'-221'8'-2707,"175"-3"1649,1 1 0,-81 24-1,80-16 1591,-90 16 0,133-29-402,-1-1-1,1 1 1,0-1-1,-1 0 0,1 0 1,0 0-1,-1-1 1,1 1-1,0-1 1,-4-1-1,6 2-95,1 0-1,-1 0 0,1-1 1,0 1-1,-1 0 1,1-1-1,-1 1 1,1 0-1,0-1 0,-1 1 1,1-1-1,0 1 1,0 0-1,-1-1 0,1 1 1,0-1-1,0 1 1,0-1-1,-1 1 1,1-1-1,0 1 0,0-1 1,0 1-1,0-1 1,0-1 28,1 0 1,-1 0 0,0 1-1,1-1 1,0 0 0,-1 1 0,1-1-1,0 1 1,0-1 0,1-2-1,6-6 76,0 0 0,1 0 0,-1 1 0,2 0 0,-1 1 0,14-9-1,70-40 659,-53 34-688,-9 3-108,-20 12 0,1 1 0,0 0 0,0 0 0,1 1 0,13-4 0,-25 9 0,0 1 0,0-1 0,0 1 0,0 0 0,0-1 0,0 1 0,0 0 0,0 0 0,0 0 0,0 0 0,0 0 0,0 0 0,0 0 0,0 0 0,0 0 0,0 0 0,0 1 0,0-1 0,0 0 0,-1 0 0,1 1 0,0-1 0,0 1 0,0-1 0,0 1 0,0-1 0,-1 1 0,1 0 0,0-1 0,-1 1 0,1 0 0,0 0 0,-1-1 0,1 1 0,-1 0 0,1 0 0,-1 0 0,1 2 0,0 0 0,-1 0 0,0 0 0,0 0 0,0 0 0,0 1 0,-1-1 0,1 0 0,-1 0 0,0 0 0,0 0 0,0 0 0,-2 3 0,-9 19 0,-1 0 0,-2-2 0,0 0 0,-20 23 0,-80 82 0,114-127 0,-24 26 0,-2-1 0,0-1 0,-1-1 0,-2-2 0,-34 20 0,60-39 0,-1-1 0,1 1 0,-1-1 0,0 0 0,0-1 0,0 1 0,0-1 0,-1 0 0,1 0 0,0-1 0,-9 1 0,11-2 0,1 0 0,-1 1 0,1-1 0,-1 0 0,1 0 0,0 0 0,-1 0 0,1 0 0,0-1 0,0 1 0,0-1 0,0 0 0,0 1 0,0-1 0,0 0 0,1 0 0,-1 0 0,1 0 0,-1 0 0,1-1 0,0 1 0,0 0 0,0-1 0,0 1 0,-1-4 0,-3-10 0,1-1 0,1 1 0,0-1 0,1 0 0,0 0 0,2 0 0,0 0 0,1 0 0,0 0 0,2 0 0,6-25 0,-5 28 0,1 0 0,0 0 0,0 1 0,2-1 0,0 1 0,0 0 0,1 1 0,1 0 0,0 0 0,0 1 0,1 0 0,1 1 0,17-14 0,-12 13 0,0 1 0,1 1 0,0 1 0,1 0 0,0 1 0,0 1 0,0 1 0,0 0 0,39-3 0,-55 8 0,0-1 0,0 1 0,0 0 0,0 0 0,0 0 0,0 1 0,0-1 0,1 0 0,-1 1 0,0-1 0,0 1 0,3 1 0,-5-2 0,0 0 0,0 1 0,0-1 0,0 0 0,0 0 0,0 0 0,0 0 0,1 0 0,-1 1 0,0-1 0,0 0 0,0 0 0,0 0 0,0 0 0,0 0 0,0 1 0,0-1 0,0 0 0,0 0 0,0 0 0,0 0 0,0 0 0,0 1 0,0-1 0,0 0 0,0 0 0,0 0 0,-1 0 0,1 0 0,0 1 0,0-1 0,0 0 0,0 0 0,0 0 0,0 0 0,0 0 0,0 0 0,-1 0 0,1 1 0,0-1 0,0 0 0,0 0 0,0 0 0,0 0 0,-16 6 0,-7-1 0,1-2 0,-1-1 0,1-1 0,-1 0 0,0-2 0,1-1 0,-1 0 0,1-2 0,0 0 0,0-2 0,0 0 0,1-2 0,0 0 0,-37-21 0,52 25 0,0 0 0,0-1 0,1 0 0,-1 0 0,1-1 0,1 1 0,-1-1 0,1 0 0,0-1 0,-7-12 0,2-1 0,0-1 0,-7-29 0,14 46 0,0-1 0,0 0 0,-1 1 0,1-1 0,-1 1 0,0 0 0,-1 0 0,1 0 0,-1 0 0,1 0 0,-1 1 0,0 0 0,-7-4 0,5 3 0,1-1 0,-1 0 0,1 1 0,0-2 0,-6-6 0,11 11 0,0 1 0,-1-1 0,1 1 0,0-1 0,-1 1 0,1 0 0,0-1 0,0 0 0,-1 1 0,1-1 0,0 1 0,0-1 0,0 1 0,0-1 0,0 1 0,0-1 0,0 1 0,0-1 0,0 0 0,0 1 0,0-1 0,0 1 0,0-1 0,1 1 0,-1-1 0,0 1 0,0-1 0,1 1 0,-1-1 0,0 1 0,0-1 0,1 1 0,-1-1 0,1 1 0,-1 0 0,0-1 0,1 1 0,-1 0 0,1-1 0,-1 1 0,1 0 0,-1-1 0,1 1 0,-1 0 0,1 0 0,-1 0 0,1 0 0,-1-1 0,1 1 0,0 0 0,32-5 0,-30 5 0,201-1 203,-103 3-1771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00:11:34.290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55 0 24575,'0'3'0,"0"5"0,0-1 0,0 1 0,0-1 0,-1 1 0,0-1 0,0 0 0,-1 1 0,0-1 0,-1 0 0,-5 12 0,2-8 0,1 0 0,0 1 0,0-1 0,1 1 0,1 0 0,-4 22 0,6-26 0,0-1 0,1 0 0,0 0 0,1 1 0,0-1 0,0 0 0,0 0 0,1 0 0,0 0 0,0 0 0,1 0 0,-1 0 0,5 5 0,3 6 0,-6-9 0,1-1 0,0 1 0,1-1 0,-1 0 0,2-1 0,-1 1 0,15 12 0,-4-8 0,-1 1 0,-1 1 0,0 1 0,0 0 0,18 26 0,-28-32 0,2 0 0,-1-1 0,1 0 0,1-1 0,-1 1 0,1-1 0,0 0 0,1-1 0,0 0 0,0-1 0,16 8 0,-11-5-92,0 0-1,0 2 0,-1-1 1,23 23-1,-23-20-809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00:11:37.258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1 0 24575,'0'7'0,"-1"-2"0,1 1 0,0-1 0,0 1 0,1-1 0,0 1 0,0-1 0,0 1 0,1-1 0,-1 1 0,1-1 0,4 7 0,62 94 0,-66-103-37,0 1 0,0 0 1,0 0-1,0 0 0,0 0 0,-1 0 0,0 0 0,0 1 0,0-1 0,0 0 0,-1 0 0,0 1 1,0-1-1,0 1 0,0-1 0,0 0 0,-1 1 0,0-1 0,0 0 0,0 0 0,-1 0 0,1 1 1,-1-1-1,0-1 0,0 1 0,0 0 0,-1 0 0,1-1 0,-1 1 0,0-1 0,0 0 0,0 0 1,-1 0-1,1 0 0,-1-1 0,-5 4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5T00:11:38.976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626 334 24575,'-113'6'0,"-166"28"0,117-11 0,154-22 0,1 0 0,-1 0 0,0-1 0,0 0 0,-8-2 0,15 2 0,0 0 0,1 0 0,-1 0 0,0-1 0,0 1 0,0 0 0,0-1 0,1 1 0,-1 0 0,0-1 0,0 1 0,1-1 0,-1 0 0,0 1 0,1-1 0,-1 1 0,1-1 0,-1 0 0,0 0 0,1 1 0,-1-2 0,1 1 0,0-1 0,0 1 0,0-1 0,0 1 0,0 0 0,0-1 0,0 1 0,0 0 0,1-1 0,-1 1 0,1 0 0,-1-1 0,1 1 0,-1 0 0,1 0 0,0-1 0,-1 1 0,2-1 0,7-10 0,0 1 0,0 1 0,1 0 0,0 0 0,0 1 0,18-12 0,-4 5 0,1 1 0,30-14 0,-52 27 0,36-13 0,-38 14 0,1 1 0,0-1 0,0 1 0,-1-1 0,1 1 0,0 0 0,0 0 0,0 0 0,-1 0 0,1 0 0,0 0 0,0 0 0,0 1 0,-1-1 0,1 0 0,0 1 0,0 0 0,2 0 0,-4 0 0,0-1 0,1 1 0,-1-1 0,0 1 0,1-1 0,-1 1 0,0-1 0,0 1 0,1-1 0,-1 1 0,0-1 0,0 1 0,0-1 0,0 1 0,0-1 0,1 1 0,-1 0 0,0-1 0,0 1 0,0-1 0,-1 1 0,1-1 0,0 1 0,0 0 0,0-1 0,0 1 0,-1-1 0,1 1 0,0-1 0,0 1 0,-1 0 0,-12 17 0,13-18 0,-16 17 0,-1-2 0,0 0 0,-1-1 0,-1-1 0,-30 17 0,32-20 0,-2 1 0,17-13 0,6-2 0,28-24 0,19-9 0,2 3 0,90-44 0,125-32 0,-234 98 0,-1-1 0,-1 2 0,2 1 0,0 2 0,63-7 0,-96 15 0,1 0 0,0 0 0,0 0 0,0 0 0,0 0 0,-1 0 0,1 0 0,0 1 0,0-1 0,0 1 0,-1 0 0,1-1 0,0 1 0,1 1 0,-2-1 0,-1-1 0,1 1 0,-1 0 0,1-1 0,-1 1 0,1 0 0,-1-1 0,1 1 0,-1 0 0,0 0 0,1 0 0,-1-1 0,0 1 0,0 0 0,0 0 0,1 0 0,-1-1 0,0 1 0,0 0 0,0 0 0,-1 1 0,0 4 0,-1-1 0,1 0 0,-1 0 0,-1 0 0,1-1 0,-1 1 0,0 0 0,-4 4 0,-13 17 0,-2-1 0,-1 0 0,-1-2 0,0-1 0,-2-1 0,-1-2 0,-31 19 0,-9 0 0,-139 56 0,189-88 0,-13 8 0,-2-3 0,1 0 0,-2-2 0,-51 8 0,82-17 0,1 1 0,-1-1 0,0 0 0,0 0 0,0 0 0,0 0 0,0 0 0,1 0 0,-1-1 0,0 1 0,0 0 0,0-1 0,1 0 0,-1 1 0,0-1 0,0 0 0,1 0 0,-1 0 0,1 0 0,-1 0 0,1 0 0,-1 0 0,1-1 0,0 1 0,-2-3 0,2 2 0,0-1 0,1 1 0,-1-1 0,1 0 0,-1 1 0,1-1 0,0 1 0,0-1 0,0 0 0,1 1 0,-1-1 0,1 1 0,-1-1 0,1 1 0,0-1 0,0 1 0,2-5 0,6-11 0,0 1 0,2 1 0,0-1 0,0 2 0,23-24 0,76-65 0,-103 98 0,22-18 0,-29 24 0,0-1 0,0 1 0,1 0 0,-1-1 0,0 1 0,1 0 0,-1-1 0,0 1 0,1 0 0,-1 0 0,1-1 0,-1 1 0,0 0 0,1 0 0,-1 0 0,1-1 0,-1 1 0,1 0 0,-1 0 0,0 0 0,1 0 0,-1 0 0,1 0 0,-1 0 0,1 0 0,-1 0 0,1 0 0,-1 0 0,1 1 0,-8 13 0,-18 17 0,-2-2 0,-1 0 0,-1-1 0,-1-2 0,-35 22 0,63-46-91,0 0 0,0-1 0,-1 0 0,1 1 0,-1-1 0,1 0 0,-1 0 0,1 0 0,-1 0 0,1-1 0,-1 1 0,0-1 0,1 0 0,-5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0:56.916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363 0 24575,'-2'2'0,"-1"0"0,1 0 0,-1-1 0,1 2 0,0-1 0,0 0 0,-1 0 0,2 1 0,-1-1 0,0 1 0,0-1 0,-1 4 0,-2 1 0,-34 52 0,3 1 0,-55 126 0,59-117 0,16-33 0,6-13 0,-1 0 0,-18 28 0,16-31-273,1 1 0,1 0 0,1 1 0,-8 27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6T01:21:39.867"/>
    </inkml:context>
    <inkml:brush xml:id="br0">
      <inkml:brushProperty name="width" value="0.35" units="cm"/>
      <inkml:brushProperty name="height" value="0.35" units="cm"/>
      <inkml:brushProperty name="color" value="#003366"/>
    </inkml:brush>
  </inkml:definitions>
  <inkml:trace contextRef="#ctx0" brushRef="#br0">485 152 24575,'0'2'0,"1"0"0,-1 0 0,1 0 0,-1 0 0,1 0 0,0 0 0,0-1 0,0 1 0,0 0 0,0 0 0,0-1 0,0 1 0,3 2 0,23 22 0,-13-13 0,100 100 0,-110-110 0,-1 0 0,0 1 0,0-1 0,-1 1 0,1 0 0,-1 0 0,0 0 0,0 0 0,0 0 0,1 5 0,-3-7 0,1 0 0,-1-1 0,0 1 0,0-1 0,1 1 0,-1 0 0,-1-1 0,1 1 0,0-1 0,0 1 0,-1 0 0,1-1 0,0 1 0,-1-1 0,0 1 0,1-1 0,-1 1 0,0-1 0,0 1 0,0-1 0,0 0 0,0 0 0,0 1 0,0-1 0,0 0 0,0 0 0,-1 0 0,1 0 0,0 0 0,-1 0 0,-1 0 0,-4 2 0,1 0 0,-1-1 0,0 0 0,0 0 0,0 0 0,0-1 0,-8 0 0,-54 0 0,45-2 0,6 1 0,-17 0 0,1-1 0,-1-2 0,-61-12 0,67 9 0,-47-5 0,-10-1 0,59 3 0,22 3 0,17 0 0,23 1 0,0 2 0,1 1 0,45 3 0,-25 1 0,-37-1 0,0 1 0,-1 1 0,1 1 0,19 6 0,-21-5 0,0 0 0,0-2 0,1 0 0,24 1 0,-33-5 0,0 0 0,0 0 0,-1-1 0,1 0 0,-1-1 0,1 0 0,-1 0 0,0-1 0,0 0 0,0 0 0,10-8 0,-8 5 0,-1-1 0,1 0 0,-1 0 0,-1-1 0,0 0 0,0-1 0,10-17 0,-11 15 0,-2 0 0,1-1 0,-2 1 0,1-1 0,-2-1 0,0 1 0,2-23 0,-4 28 0,-1 1 0,0 0 0,0-1 0,-1 1 0,0 0 0,-4-15 0,3 19 0,1-1 0,-1 0 0,0 1 0,1-1 0,-2 1 0,1-1 0,0 1 0,-1 0 0,1 0 0,-1 0 0,0 0 0,0 0 0,-5-2 0,-1-1 0,0 2 0,0-1 0,-1 1 0,1 1 0,-1 0 0,0 0 0,0 1 0,-17-2 0,-87 1 0,89 3 0,14 0 0,-171 6 0,158-3 0,1 0 0,0 2 0,0 1 0,0 0 0,-37 17 0,53-20 0,0 2 0,1-1 0,-1 1 0,1 0 0,0 0 0,0 1 0,0-1 0,1 1 0,0 1 0,0-1 0,1 1 0,-1 0 0,-4 11 0,2-2 0,1-1 0,1 1 0,0 0 0,1 1 0,-3 22 0,7-33 0,-1 0 0,1-1 0,0 1 0,0 0 0,1 0 0,0 0 0,0 0 0,0 0 0,1-1 0,0 1 0,0-1 0,0 1 0,0-1 0,1 0 0,0 1 0,0-2 0,1 1 0,-1 0 0,1-1 0,0 1 0,1-1 0,-1 0 0,9 6 0,8 3 0,0-1 0,0 0 0,1-2 0,36 12 0,-5-1 0,-20-7 0,1-1 0,50 12 0,-72-22 0,-1-1 0,0-1 0,1 1 0,-1-2 0,1 0 0,-1 0 0,1-1 0,-1 0 0,0-1 0,1 0 0,18-8 0,-25 8 0,-1 0 0,0 0 0,0-1 0,0 0 0,0 0 0,0 0 0,-1 0 0,1-1 0,-1 1 0,0-1 0,0 0 0,0 0 0,0 0 0,-1 0 0,0-1 0,1 1 0,-2-1 0,1 1 0,-1-1 0,1 0 0,-1 0 0,0 1 0,-1-1 0,1-6 0,-1 3 0,0-1 0,0 1 0,0-1 0,-1 1 0,-1-1 0,0 1 0,0-1 0,0 1 0,-1 0 0,0 0 0,-1 0 0,-8-14 0,4 11 0,-1 0 0,-1 1 0,1 0 0,-2 1 0,1 0 0,-14-9 0,17 13 0,0 1 0,0-1 0,-1 1 0,1 1 0,-1-1 0,0 1 0,-1 1 0,1-1 0,0 1 0,-17-1 0,20 3-124,0 1 0,0 0 0,1 0 0,-1 0 0,0 0 0,1 1-1,-1 0 1,1 0 0,-1 0 0,-7 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0:57.470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316 0 24575,'-2'16'0,"-1"1"0,0-1 0,0-1 0,-2 1 0,0 0 0,-1-1 0,-9 17 0,-1 6 0,-148 442 0,139-396 0,4 2 0,4 0 0,4 1 0,-4 138 0,16-208 41,3 115-1447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14T05:30:57.965"/>
    </inkml:context>
    <inkml:brush xml:id="br0">
      <inkml:brushProperty name="width" value="0.35" units="cm"/>
      <inkml:brushProperty name="height" value="0.35" units="cm"/>
      <inkml:brushProperty name="color" value="#004F8B"/>
    </inkml:brush>
  </inkml:definitions>
  <inkml:trace contextRef="#ctx0" brushRef="#br0">226 0 24575,'-3'2'0,"1"0"0,0 0 0,0 0 0,0 0 0,1 0 0,-1 0 0,0 0 0,1 1 0,-1-1 0,1 1 0,0-1 0,0 1 0,0-1 0,0 1 0,0 0 0,1 0 0,-1 4 0,-1 0 0,-158 729 0,142-618 0,-2 138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2E65C-E6FD-4EDB-98C7-D52EBD7F7ED3}" type="datetimeFigureOut">
              <a:rPr lang="zh-TW" altLang="en-US" smtClean="0"/>
              <a:t>2023/8/17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02D79-924E-4E94-9798-02BE1950A8D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25062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66B7C9-EAA4-42A4-3FD5-D5AF846AE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9E06C98-D5A2-01A0-B8A7-F5B267334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C7F0DD-226D-F7F4-36F2-9FFF53B79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283F8-E879-46F8-A04A-CEAE5A294AE0}" type="datetime1">
              <a:rPr lang="zh-TW" altLang="en-US" smtClean="0"/>
              <a:t>2023/8/17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8D33AD7-83EE-FE5F-9004-BB521E7C4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C5BCD02-323E-C83C-C82F-B8C20121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7652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49BA3E-F9C9-2938-098A-ACB68A3BC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98B2143-E83B-EDEF-F493-A194BF61A4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FF65405-A72B-2CF1-4705-F3053AFB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02FA-E9FD-4AFD-B857-96703D35B3BA}" type="datetime1">
              <a:rPr lang="zh-TW" altLang="en-US" smtClean="0"/>
              <a:t>2023/8/17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D999669-2D0F-4B0A-CE0C-E95B0D111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5F43766-E9A2-DDDA-967D-56966E6B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1819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0148418-A323-3EC3-C806-CA64AD8850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4B5792A-C661-6BB0-557D-8CDD3C106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1A1DF4F-7A4A-EBE8-4F15-06BCD5B3F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64400-E204-474E-8587-0570CC42FC52}" type="datetime1">
              <a:rPr lang="zh-TW" altLang="en-US" smtClean="0"/>
              <a:t>2023/8/17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7B236F-AF29-A95B-74B5-4BD0AF883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218C8A-2F6F-A271-56C9-5AEAA79F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7031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A816EF8-54C5-9475-CA31-E270AA69CF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0" y="9639300"/>
            <a:ext cx="4114800" cy="547688"/>
          </a:xfrm>
        </p:spPr>
        <p:txBody>
          <a:bodyPr/>
          <a:lstStyle/>
          <a:p>
            <a:fld id="{7E64DE09-9441-42B4-AF00-16F326724521}" type="datetime1">
              <a:rPr lang="zh-TW" altLang="en-US" smtClean="0"/>
              <a:t>2023/8/17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CA42662-E307-E38A-0097-D7E4BFEA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2200" y="9639300"/>
            <a:ext cx="6172200" cy="547688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97C5FAD-92D5-76F4-22C7-21FB04F60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020800" y="9639300"/>
            <a:ext cx="4114800" cy="547688"/>
          </a:xfrm>
        </p:spPr>
        <p:txBody>
          <a:bodyPr/>
          <a:lstStyle>
            <a:lvl1pPr>
              <a:defRPr sz="4000" b="0"/>
            </a:lvl1pPr>
          </a:lstStyle>
          <a:p>
            <a:fld id="{D82FB964-076A-416B-9EFE-55D4DC3D87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152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344240-A1D1-00CC-0C2C-6D57AD65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8A964D-5EDC-0C8D-811D-37BCCF66D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DBDD24-8C2A-7A05-168B-C7784892F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C1FCD-E37A-4763-8E24-7D9B0142D98A}" type="datetime1">
              <a:rPr lang="zh-TW" altLang="en-US" smtClean="0"/>
              <a:t>2023/8/17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1959E8C-980D-7D70-D762-491816DCB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DFEA4B-835A-E5C4-7ABD-01CA7E504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3310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E54E75-407A-C54F-F42A-6606429CE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642D48-20C8-BD19-66A7-E260C599AC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19F4C2-1C69-B598-6FE5-84BF5D5D2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E9352-5267-4218-9DD0-CAFB5610171F}" type="datetime1">
              <a:rPr lang="zh-TW" altLang="en-US" smtClean="0"/>
              <a:t>2023/8/17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F7F9F7-4C4D-6389-9484-DD67B7AEC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C8B06F-78A4-F4E7-430E-D121ACAB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48132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0E54B6-60C3-A79A-E8A2-90FB9265E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0584A-245A-FF42-8269-B4E6F61E24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1B97FAE-75B7-91D3-AC8A-9F597BB9B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9A4D4B-4292-C4A6-BCC7-E649E009B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163E7A-9275-44AA-826A-58B12AA999D9}" type="datetime1">
              <a:rPr lang="zh-TW" altLang="en-US" smtClean="0"/>
              <a:t>2023/8/17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54BC452-392F-311B-770E-EEE0D6AC8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73FB28F-914D-F0DC-42CA-D1CEC0F89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7502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42D548-6ED9-5DE6-9855-B664B8621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AAF7743-D95B-2B92-8310-B5F5D1449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426E04C-29C8-80BC-E645-A1C616FF0D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C4ECFFC-7C9F-432B-7936-D1BC49581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7F9DA9D-D30B-F773-773A-60AA55045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7063E37-0B15-1EB5-702B-9826F139B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2AD5B-2E37-4EC3-8C1D-1B420D6B712B}" type="datetime1">
              <a:rPr lang="zh-TW" altLang="en-US" smtClean="0"/>
              <a:t>2023/8/17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B7E2535-964F-82A4-8FFD-C4575B4D7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CC1883C7-C264-9545-B5BA-15D04FA0C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8576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3BE168-CA6C-56A9-2022-C183BD16F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F6F7F33-5AE4-688C-55BC-879939535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A4E4F-8183-42D0-AAA5-A638C61605DF}" type="datetime1">
              <a:rPr lang="zh-TW" altLang="en-US" smtClean="0"/>
              <a:t>2023/8/17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E6F3461-2690-251A-DB86-EA3386B16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B9E3080-76D5-4817-E649-AE7C3ECF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6699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5797EEE-CF91-5B88-6FC3-7ED9EE3E6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B6FFA-F06C-4C02-B67C-F9AD367ED196}" type="datetime1">
              <a:rPr lang="zh-TW" altLang="en-US" smtClean="0"/>
              <a:t>2023/8/17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97C8E62-1800-91FA-3B32-B98E4686A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347863-E9AF-8D99-8B5E-437315165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11324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C7AB0-68D0-6F86-97A6-C721CB21D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849755-9A54-8258-4B97-B9B2DCE17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CDD1634-E8C6-E93C-D686-F8D52E58C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EA4695-F2E2-3119-4D83-5D0B8D211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0D01C-4737-4759-BEE9-F178DD05E37E}" type="datetime1">
              <a:rPr lang="zh-TW" altLang="en-US" smtClean="0"/>
              <a:t>2023/8/17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41CE375-64F4-6F25-9D54-0F1B1693A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B855BFE-F673-DB74-8471-E4F489274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5930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719BD5-DC29-D4AC-5934-CA8E355C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3748FD1-6E92-5C1D-E468-A8F5D178C7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2D120F5-6DD2-9518-633F-616FEC1E4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57ACC66-DA7A-EC22-41E5-9588F1CA3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1E001-D290-445E-8990-E1E229D30171}" type="datetime1">
              <a:rPr lang="zh-TW" altLang="en-US" smtClean="0"/>
              <a:t>2023/8/17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5BADF0C-742C-6EB3-4C67-04D0D6529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EFEAAA3-0C1D-8E07-D54B-397FD5C62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8450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6FEA51DB-E6EF-FC9F-6233-8B72AF5B6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9829C1A-C002-BB41-F4EB-82B3A0C98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48E40D-5C3A-D579-5DC6-091293C0B4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1DE44F-8F1D-4CD7-9CCF-5371C3CA831B}" type="datetime1">
              <a:rPr lang="zh-TW" altLang="en-US" smtClean="0"/>
              <a:t>2023/8/17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5FB9CEF-EF26-6570-9DDB-083A91E740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99C20E-75D5-F765-C608-F8FA267B69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FB964-076A-416B-9EFE-55D4DC3D8707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3508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hf hdr="0" ftr="0" dt="0"/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2.svg"/><Relationship Id="rId7" Type="http://schemas.openxmlformats.org/officeDocument/2006/relationships/image" Target="../media/image8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0.jpe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svg"/><Relationship Id="rId7" Type="http://schemas.openxmlformats.org/officeDocument/2006/relationships/diagramLayout" Target="../diagrams/layout1.xml"/><Relationship Id="rId12" Type="http://schemas.openxmlformats.org/officeDocument/2006/relationships/image" Target="../media/image8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1.xml"/><Relationship Id="rId11" Type="http://schemas.openxmlformats.org/officeDocument/2006/relationships/image" Target="../media/image83.png"/><Relationship Id="rId5" Type="http://schemas.openxmlformats.org/officeDocument/2006/relationships/image" Target="../media/image6.svg"/><Relationship Id="rId10" Type="http://schemas.microsoft.com/office/2007/relationships/diagramDrawing" Target="../diagrams/drawing1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2.svg"/><Relationship Id="rId7" Type="http://schemas.openxmlformats.org/officeDocument/2006/relationships/image" Target="../media/image8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5.jpe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svg"/><Relationship Id="rId7" Type="http://schemas.openxmlformats.org/officeDocument/2006/relationships/image" Target="../media/image8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jpe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diagramQuickStyle" Target="../diagrams/quickStyle3.xml"/><Relationship Id="rId3" Type="http://schemas.openxmlformats.org/officeDocument/2006/relationships/image" Target="../media/image9.svg"/><Relationship Id="rId7" Type="http://schemas.openxmlformats.org/officeDocument/2006/relationships/diagramLayout" Target="../diagrams/layout2.xml"/><Relationship Id="rId12" Type="http://schemas.openxmlformats.org/officeDocument/2006/relationships/diagramLayout" Target="../diagrams/layout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2.xml"/><Relationship Id="rId11" Type="http://schemas.openxmlformats.org/officeDocument/2006/relationships/diagramData" Target="../diagrams/data3.xml"/><Relationship Id="rId5" Type="http://schemas.openxmlformats.org/officeDocument/2006/relationships/image" Target="../media/image10.svg"/><Relationship Id="rId15" Type="http://schemas.microsoft.com/office/2007/relationships/diagramDrawing" Target="../diagrams/drawing3.xml"/><Relationship Id="rId10" Type="http://schemas.microsoft.com/office/2007/relationships/diagramDrawing" Target="../diagrams/drawing2.xml"/><Relationship Id="rId4" Type="http://schemas.openxmlformats.org/officeDocument/2006/relationships/image" Target="../media/image5.png"/><Relationship Id="rId9" Type="http://schemas.openxmlformats.org/officeDocument/2006/relationships/diagramColors" Target="../diagrams/colors2.xml"/><Relationship Id="rId14" Type="http://schemas.openxmlformats.org/officeDocument/2006/relationships/diagramColors" Target="../diagrams/colors3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.png"/><Relationship Id="rId18" Type="http://schemas.openxmlformats.org/officeDocument/2006/relationships/customXml" Target="../ink/ink64.xml"/><Relationship Id="rId26" Type="http://schemas.openxmlformats.org/officeDocument/2006/relationships/customXml" Target="../ink/ink68.xml"/><Relationship Id="rId3" Type="http://schemas.openxmlformats.org/officeDocument/2006/relationships/image" Target="../media/image93.png"/><Relationship Id="rId21" Type="http://schemas.openxmlformats.org/officeDocument/2006/relationships/image" Target="../media/image86.png"/><Relationship Id="rId7" Type="http://schemas.openxmlformats.org/officeDocument/2006/relationships/image" Target="../media/image96.png"/><Relationship Id="rId12" Type="http://schemas.openxmlformats.org/officeDocument/2006/relationships/image" Target="../media/image10.svg"/><Relationship Id="rId17" Type="http://schemas.openxmlformats.org/officeDocument/2006/relationships/image" Target="../media/image84.png"/><Relationship Id="rId25" Type="http://schemas.openxmlformats.org/officeDocument/2006/relationships/image" Target="../media/image88.png"/><Relationship Id="rId33" Type="http://schemas.openxmlformats.org/officeDocument/2006/relationships/image" Target="../media/image99.png"/><Relationship Id="rId2" Type="http://schemas.openxmlformats.org/officeDocument/2006/relationships/image" Target="../media/image92.png"/><Relationship Id="rId16" Type="http://schemas.openxmlformats.org/officeDocument/2006/relationships/customXml" Target="../ink/ink63.xml"/><Relationship Id="rId20" Type="http://schemas.openxmlformats.org/officeDocument/2006/relationships/customXml" Target="../ink/ink65.xml"/><Relationship Id="rId29" Type="http://schemas.openxmlformats.org/officeDocument/2006/relationships/image" Target="../media/image900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11" Type="http://schemas.openxmlformats.org/officeDocument/2006/relationships/image" Target="../media/image5.png"/><Relationship Id="rId24" Type="http://schemas.openxmlformats.org/officeDocument/2006/relationships/customXml" Target="../ink/ink67.xml"/><Relationship Id="rId32" Type="http://schemas.openxmlformats.org/officeDocument/2006/relationships/customXml" Target="../ink/ink70.xml"/><Relationship Id="rId5" Type="http://schemas.openxmlformats.org/officeDocument/2006/relationships/image" Target="../media/image95.png"/><Relationship Id="rId15" Type="http://schemas.openxmlformats.org/officeDocument/2006/relationships/image" Target="../media/image830.png"/><Relationship Id="rId23" Type="http://schemas.openxmlformats.org/officeDocument/2006/relationships/image" Target="../media/image87.png"/><Relationship Id="rId28" Type="http://schemas.openxmlformats.org/officeDocument/2006/relationships/customXml" Target="../ink/ink69.xml"/><Relationship Id="rId10" Type="http://schemas.openxmlformats.org/officeDocument/2006/relationships/image" Target="../media/image9.svg"/><Relationship Id="rId19" Type="http://schemas.openxmlformats.org/officeDocument/2006/relationships/image" Target="../media/image85.png"/><Relationship Id="rId31" Type="http://schemas.microsoft.com/office/2007/relationships/hdphoto" Target="../media/hdphoto3.wdp"/><Relationship Id="rId4" Type="http://schemas.openxmlformats.org/officeDocument/2006/relationships/image" Target="../media/image94.png"/><Relationship Id="rId9" Type="http://schemas.openxmlformats.org/officeDocument/2006/relationships/image" Target="../media/image1.png"/><Relationship Id="rId14" Type="http://schemas.openxmlformats.org/officeDocument/2006/relationships/customXml" Target="../ink/ink62.xml"/><Relationship Id="rId22" Type="http://schemas.openxmlformats.org/officeDocument/2006/relationships/customXml" Target="../ink/ink66.xml"/><Relationship Id="rId27" Type="http://schemas.openxmlformats.org/officeDocument/2006/relationships/image" Target="../media/image890.png"/><Relationship Id="rId30" Type="http://schemas.openxmlformats.org/officeDocument/2006/relationships/image" Target="../media/image98.png"/><Relationship Id="rId8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9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00.emf"/><Relationship Id="rId7" Type="http://schemas.openxmlformats.org/officeDocument/2006/relationships/image" Target="../media/image5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1.png"/><Relationship Id="rId4" Type="http://schemas.openxmlformats.org/officeDocument/2006/relationships/image" Target="../media/image101.png"/><Relationship Id="rId9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emf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5.png"/><Relationship Id="rId4" Type="http://schemas.openxmlformats.org/officeDocument/2006/relationships/image" Target="../media/image9.svg"/><Relationship Id="rId9" Type="http://schemas.openxmlformats.org/officeDocument/2006/relationships/image" Target="../media/image10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g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5.png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.svg"/><Relationship Id="rId7" Type="http://schemas.openxmlformats.org/officeDocument/2006/relationships/image" Target="../media/image10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9.jpg"/><Relationship Id="rId5" Type="http://schemas.openxmlformats.org/officeDocument/2006/relationships/image" Target="../media/image108.jpg"/><Relationship Id="rId4" Type="http://schemas.openxmlformats.org/officeDocument/2006/relationships/image" Target="../media/image10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jpeg"/><Relationship Id="rId3" Type="http://schemas.openxmlformats.org/officeDocument/2006/relationships/image" Target="../media/image9.svg"/><Relationship Id="rId7" Type="http://schemas.openxmlformats.org/officeDocument/2006/relationships/image" Target="../media/image7.png"/><Relationship Id="rId12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11" Type="http://schemas.openxmlformats.org/officeDocument/2006/relationships/image" Target="../media/image16.jpeg"/><Relationship Id="rId5" Type="http://schemas.openxmlformats.org/officeDocument/2006/relationships/image" Target="../media/image10.svg"/><Relationship Id="rId10" Type="http://schemas.openxmlformats.org/officeDocument/2006/relationships/image" Target="../media/image15.jpeg"/><Relationship Id="rId4" Type="http://schemas.openxmlformats.org/officeDocument/2006/relationships/image" Target="../media/image5.pn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9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.xml"/><Relationship Id="rId21" Type="http://schemas.openxmlformats.org/officeDocument/2006/relationships/image" Target="../media/image36.png"/><Relationship Id="rId42" Type="http://schemas.openxmlformats.org/officeDocument/2006/relationships/customXml" Target="../ink/ink19.xml"/><Relationship Id="rId47" Type="http://schemas.openxmlformats.org/officeDocument/2006/relationships/customXml" Target="../ink/ink22.xml"/><Relationship Id="rId63" Type="http://schemas.openxmlformats.org/officeDocument/2006/relationships/customXml" Target="../ink/ink34.xml"/><Relationship Id="rId68" Type="http://schemas.openxmlformats.org/officeDocument/2006/relationships/customXml" Target="../ink/ink37.xml"/><Relationship Id="rId84" Type="http://schemas.openxmlformats.org/officeDocument/2006/relationships/customXml" Target="../ink/ink45.xml"/><Relationship Id="rId89" Type="http://schemas.openxmlformats.org/officeDocument/2006/relationships/image" Target="../media/image64.png"/><Relationship Id="rId112" Type="http://schemas.openxmlformats.org/officeDocument/2006/relationships/customXml" Target="../ink/ink59.xml"/><Relationship Id="rId16" Type="http://schemas.openxmlformats.org/officeDocument/2006/relationships/customXml" Target="../ink/ink6.xml"/><Relationship Id="rId107" Type="http://schemas.openxmlformats.org/officeDocument/2006/relationships/image" Target="../media/image73.png"/><Relationship Id="rId11" Type="http://schemas.openxmlformats.org/officeDocument/2006/relationships/image" Target="../media/image31.png"/><Relationship Id="rId32" Type="http://schemas.openxmlformats.org/officeDocument/2006/relationships/customXml" Target="../ink/ink14.xml"/><Relationship Id="rId37" Type="http://schemas.openxmlformats.org/officeDocument/2006/relationships/image" Target="../media/image44.png"/><Relationship Id="rId53" Type="http://schemas.openxmlformats.org/officeDocument/2006/relationships/image" Target="../media/image50.png"/><Relationship Id="rId58" Type="http://schemas.openxmlformats.org/officeDocument/2006/relationships/image" Target="../media/image52.png"/><Relationship Id="rId74" Type="http://schemas.openxmlformats.org/officeDocument/2006/relationships/customXml" Target="../ink/ink40.xml"/><Relationship Id="rId79" Type="http://schemas.openxmlformats.org/officeDocument/2006/relationships/image" Target="../media/image60.png"/><Relationship Id="rId102" Type="http://schemas.openxmlformats.org/officeDocument/2006/relationships/customXml" Target="../ink/ink54.xml"/><Relationship Id="rId5" Type="http://schemas.openxmlformats.org/officeDocument/2006/relationships/image" Target="../media/image28.png"/><Relationship Id="rId90" Type="http://schemas.openxmlformats.org/officeDocument/2006/relationships/customXml" Target="../ink/ink48.xml"/><Relationship Id="rId95" Type="http://schemas.openxmlformats.org/officeDocument/2006/relationships/image" Target="../media/image67.png"/><Relationship Id="rId22" Type="http://schemas.openxmlformats.org/officeDocument/2006/relationships/customXml" Target="../ink/ink9.xml"/><Relationship Id="rId27" Type="http://schemas.openxmlformats.org/officeDocument/2006/relationships/image" Target="../media/image39.png"/><Relationship Id="rId43" Type="http://schemas.openxmlformats.org/officeDocument/2006/relationships/image" Target="../media/image47.png"/><Relationship Id="rId48" Type="http://schemas.openxmlformats.org/officeDocument/2006/relationships/image" Target="../media/image49.png"/><Relationship Id="rId64" Type="http://schemas.openxmlformats.org/officeDocument/2006/relationships/customXml" Target="../ink/ink35.xml"/><Relationship Id="rId69" Type="http://schemas.openxmlformats.org/officeDocument/2006/relationships/image" Target="../media/image55.png"/><Relationship Id="rId113" Type="http://schemas.openxmlformats.org/officeDocument/2006/relationships/image" Target="../media/image76.png"/><Relationship Id="rId80" Type="http://schemas.openxmlformats.org/officeDocument/2006/relationships/customXml" Target="../ink/ink43.xml"/><Relationship Id="rId85" Type="http://schemas.openxmlformats.org/officeDocument/2006/relationships/image" Target="../media/image7.png"/><Relationship Id="rId12" Type="http://schemas.openxmlformats.org/officeDocument/2006/relationships/customXml" Target="../ink/ink4.xml"/><Relationship Id="rId17" Type="http://schemas.openxmlformats.org/officeDocument/2006/relationships/image" Target="../media/image34.png"/><Relationship Id="rId33" Type="http://schemas.openxmlformats.org/officeDocument/2006/relationships/image" Target="../media/image42.png"/><Relationship Id="rId38" Type="http://schemas.openxmlformats.org/officeDocument/2006/relationships/customXml" Target="../ink/ink17.xml"/><Relationship Id="rId59" Type="http://schemas.openxmlformats.org/officeDocument/2006/relationships/customXml" Target="../ink/ink30.xml"/><Relationship Id="rId103" Type="http://schemas.openxmlformats.org/officeDocument/2006/relationships/image" Target="../media/image71.png"/><Relationship Id="rId108" Type="http://schemas.openxmlformats.org/officeDocument/2006/relationships/customXml" Target="../ink/ink57.xml"/><Relationship Id="rId54" Type="http://schemas.openxmlformats.org/officeDocument/2006/relationships/customXml" Target="../ink/ink27.xml"/><Relationship Id="rId70" Type="http://schemas.openxmlformats.org/officeDocument/2006/relationships/customXml" Target="../ink/ink38.xml"/><Relationship Id="rId75" Type="http://schemas.openxmlformats.org/officeDocument/2006/relationships/image" Target="../media/image58.png"/><Relationship Id="rId91" Type="http://schemas.openxmlformats.org/officeDocument/2006/relationships/image" Target="../media/image65.png"/><Relationship Id="rId96" Type="http://schemas.openxmlformats.org/officeDocument/2006/relationships/customXml" Target="../ink/ink51.xml"/><Relationship Id="rId1" Type="http://schemas.openxmlformats.org/officeDocument/2006/relationships/slideLayout" Target="../slideLayouts/slideLayout12.xml"/><Relationship Id="rId6" Type="http://schemas.openxmlformats.org/officeDocument/2006/relationships/customXml" Target="../ink/ink1.xml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49" Type="http://schemas.openxmlformats.org/officeDocument/2006/relationships/customXml" Target="../ink/ink23.xml"/><Relationship Id="rId57" Type="http://schemas.openxmlformats.org/officeDocument/2006/relationships/customXml" Target="../ink/ink29.xml"/><Relationship Id="rId106" Type="http://schemas.openxmlformats.org/officeDocument/2006/relationships/customXml" Target="../ink/ink56.xml"/><Relationship Id="rId114" Type="http://schemas.openxmlformats.org/officeDocument/2006/relationships/customXml" Target="../ink/ink60.xml"/><Relationship Id="rId10" Type="http://schemas.openxmlformats.org/officeDocument/2006/relationships/customXml" Target="../ink/ink3.xml"/><Relationship Id="rId31" Type="http://schemas.openxmlformats.org/officeDocument/2006/relationships/image" Target="../media/image41.png"/><Relationship Id="rId44" Type="http://schemas.openxmlformats.org/officeDocument/2006/relationships/customXml" Target="../ink/ink20.xml"/><Relationship Id="rId52" Type="http://schemas.openxmlformats.org/officeDocument/2006/relationships/customXml" Target="../ink/ink26.xml"/><Relationship Id="rId60" Type="http://schemas.openxmlformats.org/officeDocument/2006/relationships/customXml" Target="../ink/ink31.xml"/><Relationship Id="rId65" Type="http://schemas.openxmlformats.org/officeDocument/2006/relationships/image" Target="../media/image53.png"/><Relationship Id="rId73" Type="http://schemas.openxmlformats.org/officeDocument/2006/relationships/image" Target="../media/image57.png"/><Relationship Id="rId78" Type="http://schemas.openxmlformats.org/officeDocument/2006/relationships/customXml" Target="../ink/ink42.xml"/><Relationship Id="rId81" Type="http://schemas.openxmlformats.org/officeDocument/2006/relationships/image" Target="../media/image61.png"/><Relationship Id="rId86" Type="http://schemas.openxmlformats.org/officeDocument/2006/relationships/customXml" Target="../ink/ink46.xml"/><Relationship Id="rId94" Type="http://schemas.openxmlformats.org/officeDocument/2006/relationships/customXml" Target="../ink/ink50.xml"/><Relationship Id="rId99" Type="http://schemas.openxmlformats.org/officeDocument/2006/relationships/image" Target="../media/image69.png"/><Relationship Id="rId101" Type="http://schemas.openxmlformats.org/officeDocument/2006/relationships/image" Target="../media/image70.png"/><Relationship Id="rId4" Type="http://schemas.openxmlformats.org/officeDocument/2006/relationships/image" Target="../media/image20.jpeg"/><Relationship Id="rId9" Type="http://schemas.openxmlformats.org/officeDocument/2006/relationships/image" Target="../media/image30.png"/><Relationship Id="rId13" Type="http://schemas.openxmlformats.org/officeDocument/2006/relationships/image" Target="../media/image32.png"/><Relationship Id="rId18" Type="http://schemas.openxmlformats.org/officeDocument/2006/relationships/customXml" Target="../ink/ink7.xml"/><Relationship Id="rId39" Type="http://schemas.openxmlformats.org/officeDocument/2006/relationships/image" Target="../media/image45.png"/><Relationship Id="rId109" Type="http://schemas.openxmlformats.org/officeDocument/2006/relationships/image" Target="../media/image74.png"/><Relationship Id="rId34" Type="http://schemas.openxmlformats.org/officeDocument/2006/relationships/customXml" Target="../ink/ink15.xml"/><Relationship Id="rId50" Type="http://schemas.openxmlformats.org/officeDocument/2006/relationships/customXml" Target="../ink/ink24.xml"/><Relationship Id="rId55" Type="http://schemas.openxmlformats.org/officeDocument/2006/relationships/image" Target="../media/image51.png"/><Relationship Id="rId76" Type="http://schemas.openxmlformats.org/officeDocument/2006/relationships/customXml" Target="../ink/ink41.xml"/><Relationship Id="rId97" Type="http://schemas.openxmlformats.org/officeDocument/2006/relationships/image" Target="../media/image68.png"/><Relationship Id="rId104" Type="http://schemas.openxmlformats.org/officeDocument/2006/relationships/customXml" Target="../ink/ink55.xml"/><Relationship Id="rId7" Type="http://schemas.openxmlformats.org/officeDocument/2006/relationships/image" Target="../media/image29.png"/><Relationship Id="rId71" Type="http://schemas.openxmlformats.org/officeDocument/2006/relationships/image" Target="../media/image56.png"/><Relationship Id="rId92" Type="http://schemas.openxmlformats.org/officeDocument/2006/relationships/customXml" Target="../ink/ink49.xml"/><Relationship Id="rId2" Type="http://schemas.openxmlformats.org/officeDocument/2006/relationships/image" Target="../media/image1.png"/><Relationship Id="rId29" Type="http://schemas.openxmlformats.org/officeDocument/2006/relationships/image" Target="../media/image40.png"/><Relationship Id="rId24" Type="http://schemas.openxmlformats.org/officeDocument/2006/relationships/customXml" Target="../ink/ink10.xml"/><Relationship Id="rId40" Type="http://schemas.openxmlformats.org/officeDocument/2006/relationships/customXml" Target="../ink/ink18.xml"/><Relationship Id="rId45" Type="http://schemas.openxmlformats.org/officeDocument/2006/relationships/image" Target="../media/image48.png"/><Relationship Id="rId66" Type="http://schemas.openxmlformats.org/officeDocument/2006/relationships/customXml" Target="../ink/ink36.xml"/><Relationship Id="rId87" Type="http://schemas.openxmlformats.org/officeDocument/2006/relationships/image" Target="../media/image63.png"/><Relationship Id="rId110" Type="http://schemas.openxmlformats.org/officeDocument/2006/relationships/customXml" Target="../ink/ink58.xml"/><Relationship Id="rId115" Type="http://schemas.openxmlformats.org/officeDocument/2006/relationships/image" Target="../media/image77.png"/><Relationship Id="rId61" Type="http://schemas.openxmlformats.org/officeDocument/2006/relationships/customXml" Target="../ink/ink32.xml"/><Relationship Id="rId82" Type="http://schemas.openxmlformats.org/officeDocument/2006/relationships/customXml" Target="../ink/ink44.xml"/><Relationship Id="rId19" Type="http://schemas.openxmlformats.org/officeDocument/2006/relationships/image" Target="../media/image35.png"/><Relationship Id="rId14" Type="http://schemas.openxmlformats.org/officeDocument/2006/relationships/customXml" Target="../ink/ink5.xml"/><Relationship Id="rId30" Type="http://schemas.openxmlformats.org/officeDocument/2006/relationships/customXml" Target="../ink/ink13.xml"/><Relationship Id="rId35" Type="http://schemas.openxmlformats.org/officeDocument/2006/relationships/image" Target="../media/image43.png"/><Relationship Id="rId56" Type="http://schemas.openxmlformats.org/officeDocument/2006/relationships/customXml" Target="../ink/ink28.xml"/><Relationship Id="rId77" Type="http://schemas.openxmlformats.org/officeDocument/2006/relationships/image" Target="../media/image59.png"/><Relationship Id="rId100" Type="http://schemas.openxmlformats.org/officeDocument/2006/relationships/customXml" Target="../ink/ink53.xml"/><Relationship Id="rId105" Type="http://schemas.openxmlformats.org/officeDocument/2006/relationships/image" Target="../media/image72.png"/><Relationship Id="rId8" Type="http://schemas.openxmlformats.org/officeDocument/2006/relationships/customXml" Target="../ink/ink2.xml"/><Relationship Id="rId51" Type="http://schemas.openxmlformats.org/officeDocument/2006/relationships/customXml" Target="../ink/ink25.xml"/><Relationship Id="rId72" Type="http://schemas.openxmlformats.org/officeDocument/2006/relationships/customXml" Target="../ink/ink39.xml"/><Relationship Id="rId93" Type="http://schemas.openxmlformats.org/officeDocument/2006/relationships/image" Target="../media/image66.png"/><Relationship Id="rId98" Type="http://schemas.openxmlformats.org/officeDocument/2006/relationships/customXml" Target="../ink/ink52.xml"/><Relationship Id="rId3" Type="http://schemas.openxmlformats.org/officeDocument/2006/relationships/image" Target="../media/image9.svg"/><Relationship Id="rId25" Type="http://schemas.openxmlformats.org/officeDocument/2006/relationships/image" Target="../media/image38.png"/><Relationship Id="rId46" Type="http://schemas.openxmlformats.org/officeDocument/2006/relationships/customXml" Target="../ink/ink21.xml"/><Relationship Id="rId67" Type="http://schemas.openxmlformats.org/officeDocument/2006/relationships/image" Target="../media/image54.png"/><Relationship Id="rId116" Type="http://schemas.openxmlformats.org/officeDocument/2006/relationships/customXml" Target="../ink/ink61.xml"/><Relationship Id="rId20" Type="http://schemas.openxmlformats.org/officeDocument/2006/relationships/customXml" Target="../ink/ink8.xml"/><Relationship Id="rId41" Type="http://schemas.openxmlformats.org/officeDocument/2006/relationships/image" Target="../media/image46.png"/><Relationship Id="rId62" Type="http://schemas.openxmlformats.org/officeDocument/2006/relationships/customXml" Target="../ink/ink33.xml"/><Relationship Id="rId83" Type="http://schemas.openxmlformats.org/officeDocument/2006/relationships/image" Target="../media/image62.png"/><Relationship Id="rId88" Type="http://schemas.openxmlformats.org/officeDocument/2006/relationships/customXml" Target="../ink/ink47.xml"/><Relationship Id="rId111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81200" y="-94024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305630" y="3665875"/>
            <a:ext cx="10620170" cy="1603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0"/>
              </a:lnSpc>
            </a:pPr>
            <a:r>
              <a:rPr lang="zh-TW" altLang="en-US" sz="125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實習心得報告</a:t>
            </a:r>
            <a:endParaRPr lang="en-US" sz="125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70847" y="5767702"/>
            <a:ext cx="7954953" cy="157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70"/>
              </a:lnSpc>
            </a:pPr>
            <a:r>
              <a:rPr lang="en-US" sz="37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2023/08/18  </a:t>
            </a:r>
          </a:p>
          <a:p>
            <a:pPr algn="r">
              <a:lnSpc>
                <a:spcPts val="4070"/>
              </a:lnSpc>
            </a:pPr>
            <a:r>
              <a:rPr lang="zh-TW" altLang="en-US" sz="37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順昶塑膠 品保實習生 </a:t>
            </a:r>
            <a:endParaRPr lang="en-US" altLang="zh-TW" sz="37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4070"/>
              </a:lnSpc>
            </a:pPr>
            <a:r>
              <a:rPr lang="en-US" sz="37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蘇慬</a:t>
            </a:r>
            <a:r>
              <a:rPr lang="en-US" sz="3700" dirty="0">
                <a:solidFill>
                  <a:srgbClr val="FFFFFF"/>
                </a:solidFill>
                <a:ea typeface="DM Sans Bold Italics"/>
              </a:rPr>
              <a:t> </a:t>
            </a:r>
            <a:r>
              <a:rPr lang="en-US" sz="3700" dirty="0">
                <a:solidFill>
                  <a:srgbClr val="FFFFFF"/>
                </a:solidFill>
                <a:latin typeface="DM Sans Italics"/>
              </a:rPr>
              <a:t> </a:t>
            </a:r>
          </a:p>
        </p:txBody>
      </p:sp>
      <p:sp>
        <p:nvSpPr>
          <p:cNvPr id="8" name="Freeform 8"/>
          <p:cNvSpPr/>
          <p:nvPr/>
        </p:nvSpPr>
        <p:spPr>
          <a:xfrm>
            <a:off x="1981200" y="6267450"/>
            <a:ext cx="2880360" cy="4114800"/>
          </a:xfrm>
          <a:custGeom>
            <a:avLst/>
            <a:gdLst/>
            <a:ahLst/>
            <a:cxnLst/>
            <a:rect l="l" t="t" r="r" b="b"/>
            <a:pathLst>
              <a:path w="2880360" h="411480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 rot="-10800000">
            <a:off x="5623560" y="7673106"/>
            <a:ext cx="3422956" cy="2613894"/>
          </a:xfrm>
          <a:custGeom>
            <a:avLst/>
            <a:gdLst/>
            <a:ahLst/>
            <a:cxnLst/>
            <a:rect l="l" t="t" r="r" b="b"/>
            <a:pathLst>
              <a:path w="3422956" h="2613894">
                <a:moveTo>
                  <a:pt x="0" y="0"/>
                </a:moveTo>
                <a:lnTo>
                  <a:pt x="3422956" y="0"/>
                </a:lnTo>
                <a:lnTo>
                  <a:pt x="3422956" y="2613894"/>
                </a:lnTo>
                <a:lnTo>
                  <a:pt x="0" y="2613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3463AFD-E06E-148F-E7B1-FC530C7B87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34800" y="9380886"/>
            <a:ext cx="5286375" cy="752475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2F75BA0-046E-D44D-978C-10CFE114BCF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7696" b="19451"/>
          <a:stretch/>
        </p:blipFill>
        <p:spPr>
          <a:xfrm>
            <a:off x="9820548" y="9401816"/>
            <a:ext cx="1659393" cy="8770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-160719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156322" y="2434622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401359" y="1285974"/>
            <a:ext cx="858084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02.  </a:t>
            </a:r>
            <a:r>
              <a:rPr lang="zh-TW" alt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印刷製程與</a:t>
            </a:r>
            <a:r>
              <a:rPr lang="en-US" altLang="zh-TW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PDD</a:t>
            </a:r>
            <a:endParaRPr lang="en-US" sz="70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 descr="一張含有 機器, 工程, 工具機, 工業 的圖片&#10;&#10;自動產生的描述">
            <a:extLst>
              <a:ext uri="{FF2B5EF4-FFF2-40B4-BE49-F238E27FC236}">
                <a16:creationId xmlns:a16="http://schemas.microsoft.com/office/drawing/2014/main" id="{D543B913-BD4B-978C-9347-474DAA4FF63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00" y="2350987"/>
            <a:ext cx="6792724" cy="5094544"/>
          </a:xfrm>
          <a:prstGeom prst="rect">
            <a:avLst/>
          </a:prstGeom>
        </p:spPr>
      </p:pic>
      <p:pic>
        <p:nvPicPr>
          <p:cNvPr id="8" name="圖片 7" descr="一張含有 機器, 室內, 工程, 工廠 的圖片&#10;&#10;自動產生的描述">
            <a:extLst>
              <a:ext uri="{FF2B5EF4-FFF2-40B4-BE49-F238E27FC236}">
                <a16:creationId xmlns:a16="http://schemas.microsoft.com/office/drawing/2014/main" id="{5E6B0828-95FA-019E-DB2C-711691D1053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779" y="5200077"/>
            <a:ext cx="6792724" cy="5094543"/>
          </a:xfrm>
          <a:prstGeom prst="rect">
            <a:avLst/>
          </a:prstGeom>
        </p:spPr>
      </p:pic>
      <p:pic>
        <p:nvPicPr>
          <p:cNvPr id="10" name="圖片 9" descr="一張含有 機器, 工程, 工業, 管線 的圖片&#10;&#10;自動產生的描述">
            <a:extLst>
              <a:ext uri="{FF2B5EF4-FFF2-40B4-BE49-F238E27FC236}">
                <a16:creationId xmlns:a16="http://schemas.microsoft.com/office/drawing/2014/main" id="{98B603FA-7ED5-9647-2180-0D2E1E0082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7" y="2434622"/>
            <a:ext cx="6792724" cy="5094543"/>
          </a:xfrm>
          <a:prstGeom prst="rect">
            <a:avLst/>
          </a:prstGeom>
        </p:spPr>
      </p:pic>
      <p:grpSp>
        <p:nvGrpSpPr>
          <p:cNvPr id="11" name="群組 10">
            <a:extLst>
              <a:ext uri="{FF2B5EF4-FFF2-40B4-BE49-F238E27FC236}">
                <a16:creationId xmlns:a16="http://schemas.microsoft.com/office/drawing/2014/main" id="{2DCF8DFD-DE6C-9257-62A0-88E3948AE602}"/>
              </a:ext>
            </a:extLst>
          </p:cNvPr>
          <p:cNvGrpSpPr/>
          <p:nvPr/>
        </p:nvGrpSpPr>
        <p:grpSpPr>
          <a:xfrm>
            <a:off x="13693584" y="7037578"/>
            <a:ext cx="3028454" cy="808027"/>
            <a:chOff x="7210673" y="2507117"/>
            <a:chExt cx="3028454" cy="808027"/>
          </a:xfrm>
        </p:grpSpPr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7873F8D8-C7F1-22CA-5E35-B4273F5AE52F}"/>
                </a:ext>
              </a:extLst>
            </p:cNvPr>
            <p:cNvSpPr/>
            <p:nvPr/>
          </p:nvSpPr>
          <p:spPr>
            <a:xfrm>
              <a:off x="7210673" y="2507117"/>
              <a:ext cx="3028454" cy="808027"/>
            </a:xfrm>
            <a:custGeom>
              <a:avLst/>
              <a:gdLst/>
              <a:ahLst/>
              <a:cxnLst/>
              <a:rect l="l" t="t" r="r" b="b"/>
              <a:pathLst>
                <a:path w="875772" h="233666">
                  <a:moveTo>
                    <a:pt x="116833" y="0"/>
                  </a:moveTo>
                  <a:lnTo>
                    <a:pt x="758939" y="0"/>
                  </a:lnTo>
                  <a:cubicBezTo>
                    <a:pt x="789925" y="0"/>
                    <a:pt x="819642" y="12309"/>
                    <a:pt x="841553" y="34220"/>
                  </a:cubicBezTo>
                  <a:cubicBezTo>
                    <a:pt x="863463" y="56130"/>
                    <a:pt x="875772" y="85847"/>
                    <a:pt x="875772" y="116833"/>
                  </a:cubicBezTo>
                  <a:lnTo>
                    <a:pt x="875772" y="116833"/>
                  </a:lnTo>
                  <a:cubicBezTo>
                    <a:pt x="875772" y="147819"/>
                    <a:pt x="863463" y="177536"/>
                    <a:pt x="841553" y="199447"/>
                  </a:cubicBezTo>
                  <a:cubicBezTo>
                    <a:pt x="819642" y="221357"/>
                    <a:pt x="789925" y="233666"/>
                    <a:pt x="758939" y="233666"/>
                  </a:cubicBezTo>
                  <a:lnTo>
                    <a:pt x="116833" y="233666"/>
                  </a:lnTo>
                  <a:cubicBezTo>
                    <a:pt x="85847" y="233666"/>
                    <a:pt x="56130" y="221357"/>
                    <a:pt x="34220" y="199447"/>
                  </a:cubicBezTo>
                  <a:cubicBezTo>
                    <a:pt x="12309" y="177536"/>
                    <a:pt x="0" y="147819"/>
                    <a:pt x="0" y="116833"/>
                  </a:cubicBezTo>
                  <a:lnTo>
                    <a:pt x="0" y="116833"/>
                  </a:lnTo>
                  <a:cubicBezTo>
                    <a:pt x="0" y="85847"/>
                    <a:pt x="12309" y="56130"/>
                    <a:pt x="34220" y="34220"/>
                  </a:cubicBezTo>
                  <a:cubicBezTo>
                    <a:pt x="56130" y="12309"/>
                    <a:pt x="85847" y="0"/>
                    <a:pt x="116833" y="0"/>
                  </a:cubicBezTo>
                  <a:close/>
                </a:path>
              </a:pathLst>
            </a:custGeom>
            <a:solidFill>
              <a:srgbClr val="FBF5C3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E652EED0-235D-69A0-70FB-C325A834D2A8}"/>
                </a:ext>
              </a:extLst>
            </p:cNvPr>
            <p:cNvSpPr txBox="1"/>
            <p:nvPr/>
          </p:nvSpPr>
          <p:spPr>
            <a:xfrm>
              <a:off x="7772400" y="2773963"/>
              <a:ext cx="1905000" cy="50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入料</a:t>
              </a: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81A56DF1-F43D-C1A2-0E77-6C7D696EB09B}"/>
              </a:ext>
            </a:extLst>
          </p:cNvPr>
          <p:cNvGrpSpPr/>
          <p:nvPr/>
        </p:nvGrpSpPr>
        <p:grpSpPr>
          <a:xfrm>
            <a:off x="7573914" y="4796063"/>
            <a:ext cx="3028454" cy="808027"/>
            <a:chOff x="7210673" y="2507117"/>
            <a:chExt cx="3028454" cy="808027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E0B1E0D-A65D-E04F-A575-1D408C573AF8}"/>
                </a:ext>
              </a:extLst>
            </p:cNvPr>
            <p:cNvSpPr/>
            <p:nvPr/>
          </p:nvSpPr>
          <p:spPr>
            <a:xfrm>
              <a:off x="7210673" y="2507117"/>
              <a:ext cx="3028454" cy="808027"/>
            </a:xfrm>
            <a:custGeom>
              <a:avLst/>
              <a:gdLst/>
              <a:ahLst/>
              <a:cxnLst/>
              <a:rect l="l" t="t" r="r" b="b"/>
              <a:pathLst>
                <a:path w="875772" h="233666">
                  <a:moveTo>
                    <a:pt x="116833" y="0"/>
                  </a:moveTo>
                  <a:lnTo>
                    <a:pt x="758939" y="0"/>
                  </a:lnTo>
                  <a:cubicBezTo>
                    <a:pt x="789925" y="0"/>
                    <a:pt x="819642" y="12309"/>
                    <a:pt x="841553" y="34220"/>
                  </a:cubicBezTo>
                  <a:cubicBezTo>
                    <a:pt x="863463" y="56130"/>
                    <a:pt x="875772" y="85847"/>
                    <a:pt x="875772" y="116833"/>
                  </a:cubicBezTo>
                  <a:lnTo>
                    <a:pt x="875772" y="116833"/>
                  </a:lnTo>
                  <a:cubicBezTo>
                    <a:pt x="875772" y="147819"/>
                    <a:pt x="863463" y="177536"/>
                    <a:pt x="841553" y="199447"/>
                  </a:cubicBezTo>
                  <a:cubicBezTo>
                    <a:pt x="819642" y="221357"/>
                    <a:pt x="789925" y="233666"/>
                    <a:pt x="758939" y="233666"/>
                  </a:cubicBezTo>
                  <a:lnTo>
                    <a:pt x="116833" y="233666"/>
                  </a:lnTo>
                  <a:cubicBezTo>
                    <a:pt x="85847" y="233666"/>
                    <a:pt x="56130" y="221357"/>
                    <a:pt x="34220" y="199447"/>
                  </a:cubicBezTo>
                  <a:cubicBezTo>
                    <a:pt x="12309" y="177536"/>
                    <a:pt x="0" y="147819"/>
                    <a:pt x="0" y="116833"/>
                  </a:cubicBezTo>
                  <a:lnTo>
                    <a:pt x="0" y="116833"/>
                  </a:lnTo>
                  <a:cubicBezTo>
                    <a:pt x="0" y="85847"/>
                    <a:pt x="12309" y="56130"/>
                    <a:pt x="34220" y="34220"/>
                  </a:cubicBezTo>
                  <a:cubicBezTo>
                    <a:pt x="56130" y="12309"/>
                    <a:pt x="85847" y="0"/>
                    <a:pt x="116833" y="0"/>
                  </a:cubicBezTo>
                  <a:close/>
                </a:path>
              </a:pathLst>
            </a:custGeom>
            <a:solidFill>
              <a:srgbClr val="FBF5C3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6" name="TextBox 9">
              <a:extLst>
                <a:ext uri="{FF2B5EF4-FFF2-40B4-BE49-F238E27FC236}">
                  <a16:creationId xmlns:a16="http://schemas.microsoft.com/office/drawing/2014/main" id="{6AAB7325-C818-DE48-11F3-01A2ED46E331}"/>
                </a:ext>
              </a:extLst>
            </p:cNvPr>
            <p:cNvSpPr txBox="1"/>
            <p:nvPr/>
          </p:nvSpPr>
          <p:spPr>
            <a:xfrm>
              <a:off x="7772400" y="2773963"/>
              <a:ext cx="1905000" cy="50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印刷</a:t>
              </a: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E8BAF5FE-7E0B-438C-4365-FEACA8B0CBB8}"/>
              </a:ext>
            </a:extLst>
          </p:cNvPr>
          <p:cNvGrpSpPr/>
          <p:nvPr/>
        </p:nvGrpSpPr>
        <p:grpSpPr>
          <a:xfrm>
            <a:off x="2099812" y="7125151"/>
            <a:ext cx="3028454" cy="808027"/>
            <a:chOff x="7210673" y="2507117"/>
            <a:chExt cx="3028454" cy="808027"/>
          </a:xfrm>
        </p:grpSpPr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AAF91AE-A2A7-7A8E-F15A-A73040161288}"/>
                </a:ext>
              </a:extLst>
            </p:cNvPr>
            <p:cNvSpPr/>
            <p:nvPr/>
          </p:nvSpPr>
          <p:spPr>
            <a:xfrm>
              <a:off x="7210673" y="2507117"/>
              <a:ext cx="3028454" cy="808027"/>
            </a:xfrm>
            <a:custGeom>
              <a:avLst/>
              <a:gdLst/>
              <a:ahLst/>
              <a:cxnLst/>
              <a:rect l="l" t="t" r="r" b="b"/>
              <a:pathLst>
                <a:path w="875772" h="233666">
                  <a:moveTo>
                    <a:pt x="116833" y="0"/>
                  </a:moveTo>
                  <a:lnTo>
                    <a:pt x="758939" y="0"/>
                  </a:lnTo>
                  <a:cubicBezTo>
                    <a:pt x="789925" y="0"/>
                    <a:pt x="819642" y="12309"/>
                    <a:pt x="841553" y="34220"/>
                  </a:cubicBezTo>
                  <a:cubicBezTo>
                    <a:pt x="863463" y="56130"/>
                    <a:pt x="875772" y="85847"/>
                    <a:pt x="875772" y="116833"/>
                  </a:cubicBezTo>
                  <a:lnTo>
                    <a:pt x="875772" y="116833"/>
                  </a:lnTo>
                  <a:cubicBezTo>
                    <a:pt x="875772" y="147819"/>
                    <a:pt x="863463" y="177536"/>
                    <a:pt x="841553" y="199447"/>
                  </a:cubicBezTo>
                  <a:cubicBezTo>
                    <a:pt x="819642" y="221357"/>
                    <a:pt x="789925" y="233666"/>
                    <a:pt x="758939" y="233666"/>
                  </a:cubicBezTo>
                  <a:lnTo>
                    <a:pt x="116833" y="233666"/>
                  </a:lnTo>
                  <a:cubicBezTo>
                    <a:pt x="85847" y="233666"/>
                    <a:pt x="56130" y="221357"/>
                    <a:pt x="34220" y="199447"/>
                  </a:cubicBezTo>
                  <a:cubicBezTo>
                    <a:pt x="12309" y="177536"/>
                    <a:pt x="0" y="147819"/>
                    <a:pt x="0" y="116833"/>
                  </a:cubicBezTo>
                  <a:lnTo>
                    <a:pt x="0" y="116833"/>
                  </a:lnTo>
                  <a:cubicBezTo>
                    <a:pt x="0" y="85847"/>
                    <a:pt x="12309" y="56130"/>
                    <a:pt x="34220" y="34220"/>
                  </a:cubicBezTo>
                  <a:cubicBezTo>
                    <a:pt x="56130" y="12309"/>
                    <a:pt x="85847" y="0"/>
                    <a:pt x="116833" y="0"/>
                  </a:cubicBezTo>
                  <a:close/>
                </a:path>
              </a:pathLst>
            </a:custGeom>
            <a:solidFill>
              <a:srgbClr val="FBF5C3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7037BC85-9A19-DA20-FD6A-D38E21C4407D}"/>
                </a:ext>
              </a:extLst>
            </p:cNvPr>
            <p:cNvSpPr txBox="1"/>
            <p:nvPr/>
          </p:nvSpPr>
          <p:spPr>
            <a:xfrm>
              <a:off x="7772400" y="2773963"/>
              <a:ext cx="1905000" cy="50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收捲</a:t>
              </a: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id="{22E4BD90-E6D0-1BFE-5AC3-253B7CFFB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168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-160719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156322" y="2434622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401359" y="1285974"/>
            <a:ext cx="858084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02.  </a:t>
            </a:r>
            <a:r>
              <a:rPr lang="zh-TW" alt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印刷製程與</a:t>
            </a:r>
            <a:r>
              <a:rPr lang="en-US" altLang="zh-TW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PDD</a:t>
            </a:r>
            <a:endParaRPr lang="en-US" sz="70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382000" y="7143750"/>
            <a:ext cx="887730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altLang="zh-TW" sz="7500" b="1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PDD</a:t>
            </a:r>
          </a:p>
          <a:p>
            <a:pPr algn="r">
              <a:lnSpc>
                <a:spcPts val="8250"/>
              </a:lnSpc>
            </a:pPr>
            <a:r>
              <a:rPr lang="zh-TW" altLang="en-US" sz="7500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印刷缺陷檢驗機</a:t>
            </a:r>
            <a:endParaRPr lang="en-US" sz="7500" dirty="0">
              <a:solidFill>
                <a:srgbClr val="8CA9A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4" name="資料庫圖表 3">
            <a:extLst>
              <a:ext uri="{FF2B5EF4-FFF2-40B4-BE49-F238E27FC236}">
                <a16:creationId xmlns:a16="http://schemas.microsoft.com/office/drawing/2014/main" id="{568FE192-5A91-A976-476F-03F1F30327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8895068"/>
              </p:ext>
            </p:extLst>
          </p:nvPr>
        </p:nvGraphicFramePr>
        <p:xfrm>
          <a:off x="878974" y="2236785"/>
          <a:ext cx="12643851" cy="7375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81104327-5E93-CC96-DECD-FC667158D826}"/>
              </a:ext>
            </a:extLst>
          </p:cNvPr>
          <p:cNvSpPr txBox="1"/>
          <p:nvPr/>
        </p:nvSpPr>
        <p:spPr>
          <a:xfrm>
            <a:off x="4665441" y="7750944"/>
            <a:ext cx="2495809" cy="24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裝版</a:t>
            </a:r>
            <a:endParaRPr lang="en-US" altLang="zh-TW" sz="36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油墨槽調整</a:t>
            </a:r>
            <a:endParaRPr lang="en-US" altLang="zh-TW" sz="36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刮刀調整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762E137-D912-A9C5-3B13-F19BE61D6989}"/>
              </a:ext>
            </a:extLst>
          </p:cNvPr>
          <p:cNvSpPr txBox="1"/>
          <p:nvPr/>
        </p:nvSpPr>
        <p:spPr>
          <a:xfrm>
            <a:off x="9667818" y="1571785"/>
            <a:ext cx="3064117" cy="1652568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油墨控制</a:t>
            </a:r>
            <a:endParaRPr lang="en-US" altLang="zh-TW" sz="3600" dirty="0">
              <a:solidFill>
                <a:schemeClr val="tx1">
                  <a:lumMod val="50000"/>
                  <a:lumOff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製程中檢驗</a:t>
            </a:r>
            <a:endParaRPr lang="en-US" altLang="zh-TW" sz="36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形 7" descr="向右箭頭 以實心填滿">
            <a:extLst>
              <a:ext uri="{FF2B5EF4-FFF2-40B4-BE49-F238E27FC236}">
                <a16:creationId xmlns:a16="http://schemas.microsoft.com/office/drawing/2014/main" id="{EB23C0C9-BE20-3BBD-BF1A-4F6FAD79E9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47841" y="2481224"/>
            <a:ext cx="707783" cy="914400"/>
          </a:xfrm>
          <a:prstGeom prst="rect">
            <a:avLst/>
          </a:prstGeom>
        </p:spPr>
      </p:pic>
      <p:pic>
        <p:nvPicPr>
          <p:cNvPr id="9" name="圖形 8" descr="向右箭頭 以實心填滿">
            <a:extLst>
              <a:ext uri="{FF2B5EF4-FFF2-40B4-BE49-F238E27FC236}">
                <a16:creationId xmlns:a16="http://schemas.microsoft.com/office/drawing/2014/main" id="{4310C4C6-390C-CAE4-6E27-AD313BD695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57600" y="7750944"/>
            <a:ext cx="707783" cy="914400"/>
          </a:xfrm>
          <a:prstGeom prst="rect">
            <a:avLst/>
          </a:prstGeom>
        </p:spPr>
      </p:pic>
      <p:grpSp>
        <p:nvGrpSpPr>
          <p:cNvPr id="12" name="Group 9">
            <a:extLst>
              <a:ext uri="{FF2B5EF4-FFF2-40B4-BE49-F238E27FC236}">
                <a16:creationId xmlns:a16="http://schemas.microsoft.com/office/drawing/2014/main" id="{25DF3878-C584-4DB2-52D1-EBF6565BCCD9}"/>
              </a:ext>
            </a:extLst>
          </p:cNvPr>
          <p:cNvGrpSpPr/>
          <p:nvPr/>
        </p:nvGrpSpPr>
        <p:grpSpPr>
          <a:xfrm>
            <a:off x="9273911" y="2088539"/>
            <a:ext cx="3262112" cy="1505926"/>
            <a:chOff x="-94368" y="0"/>
            <a:chExt cx="1001536" cy="1006025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78826E7C-5107-EF15-BCFA-139732801C03}"/>
                </a:ext>
              </a:extLst>
            </p:cNvPr>
            <p:cNvSpPr/>
            <p:nvPr/>
          </p:nvSpPr>
          <p:spPr>
            <a:xfrm>
              <a:off x="-94368" y="0"/>
              <a:ext cx="1001536" cy="1006025"/>
            </a:xfrm>
            <a:custGeom>
              <a:avLst/>
              <a:gdLst/>
              <a:ahLst/>
              <a:cxnLst/>
              <a:rect l="l" t="t" r="r" b="b"/>
              <a:pathLst>
                <a:path w="1001536" h="1006025">
                  <a:moveTo>
                    <a:pt x="500768" y="0"/>
                  </a:moveTo>
                  <a:cubicBezTo>
                    <a:pt x="777696" y="1238"/>
                    <a:pt x="1001536" y="226082"/>
                    <a:pt x="1001536" y="503013"/>
                  </a:cubicBezTo>
                  <a:cubicBezTo>
                    <a:pt x="1001536" y="779944"/>
                    <a:pt x="777696" y="1004787"/>
                    <a:pt x="500768" y="1006025"/>
                  </a:cubicBezTo>
                  <a:cubicBezTo>
                    <a:pt x="223840" y="1004787"/>
                    <a:pt x="0" y="779944"/>
                    <a:pt x="0" y="503013"/>
                  </a:cubicBezTo>
                  <a:cubicBezTo>
                    <a:pt x="0" y="226082"/>
                    <a:pt x="223840" y="1238"/>
                    <a:pt x="5007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FF3131"/>
              </a:solidFill>
            </a:ln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14" name="TextBox 11">
              <a:extLst>
                <a:ext uri="{FF2B5EF4-FFF2-40B4-BE49-F238E27FC236}">
                  <a16:creationId xmlns:a16="http://schemas.microsoft.com/office/drawing/2014/main" id="{55DB25B4-0949-C0AE-A81D-F85F471781BD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1CCA86AA-C317-D5C1-3BD9-689652F12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10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53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-160719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156322" y="2434622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401359" y="1285974"/>
            <a:ext cx="858084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02.  </a:t>
            </a:r>
            <a:r>
              <a:rPr lang="zh-TW" alt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印刷製程與</a:t>
            </a:r>
            <a:r>
              <a:rPr lang="en-US" altLang="zh-TW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PDD</a:t>
            </a:r>
            <a:endParaRPr lang="en-US" sz="70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 descr="一張含有 機器, 室內, 工程, 磨坊主 的圖片&#10;&#10;自動產生的描述">
            <a:extLst>
              <a:ext uri="{FF2B5EF4-FFF2-40B4-BE49-F238E27FC236}">
                <a16:creationId xmlns:a16="http://schemas.microsoft.com/office/drawing/2014/main" id="{ACEBF41C-7483-A96E-F82D-2C4CAAE561D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08"/>
          <a:stretch/>
        </p:blipFill>
        <p:spPr>
          <a:xfrm rot="5400000">
            <a:off x="-1035850" y="3801843"/>
            <a:ext cx="7648758" cy="4686300"/>
          </a:xfrm>
          <a:prstGeom prst="rect">
            <a:avLst/>
          </a:prstGeom>
        </p:spPr>
      </p:pic>
      <p:pic>
        <p:nvPicPr>
          <p:cNvPr id="15" name="圖片 14" descr="一張含有 文字, 電腦, 電子產品, 機器 的圖片&#10;&#10;自動產生的描述">
            <a:extLst>
              <a:ext uri="{FF2B5EF4-FFF2-40B4-BE49-F238E27FC236}">
                <a16:creationId xmlns:a16="http://schemas.microsoft.com/office/drawing/2014/main" id="{F8FFB9AF-BF02-B9BB-EDD9-3FCB314EB72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9" b="6761"/>
          <a:stretch/>
        </p:blipFill>
        <p:spPr>
          <a:xfrm rot="5400000">
            <a:off x="4305378" y="3801843"/>
            <a:ext cx="7648758" cy="4686300"/>
          </a:xfrm>
          <a:prstGeom prst="rect">
            <a:avLst/>
          </a:prstGeom>
        </p:spPr>
      </p:pic>
      <p:pic>
        <p:nvPicPr>
          <p:cNvPr id="28" name="圖片 27" descr="一張含有 機器, 工程, 工業, 管線 的圖片&#10;&#10;自動產生的描述">
            <a:extLst>
              <a:ext uri="{FF2B5EF4-FFF2-40B4-BE49-F238E27FC236}">
                <a16:creationId xmlns:a16="http://schemas.microsoft.com/office/drawing/2014/main" id="{789665AA-919B-6AD7-C261-C1D29CE9F3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35" y="2357774"/>
            <a:ext cx="6208740" cy="4656555"/>
          </a:xfrm>
          <a:prstGeom prst="rect">
            <a:avLst/>
          </a:prstGeom>
        </p:spPr>
      </p:pic>
      <p:pic>
        <p:nvPicPr>
          <p:cNvPr id="17" name="圖片 16" descr="一張含有 機器, 鋼, 工程, 金屬 的圖片&#10;&#10;自動產生的描述">
            <a:extLst>
              <a:ext uri="{FF2B5EF4-FFF2-40B4-BE49-F238E27FC236}">
                <a16:creationId xmlns:a16="http://schemas.microsoft.com/office/drawing/2014/main" id="{F861F06E-C037-31F8-1646-6365541618F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835" y="2320614"/>
            <a:ext cx="6208740" cy="4656555"/>
          </a:xfrm>
          <a:prstGeom prst="rect">
            <a:avLst/>
          </a:prstGeom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id="{4444E793-EE25-85B0-2B22-5D0935A71F56}"/>
              </a:ext>
            </a:extLst>
          </p:cNvPr>
          <p:cNvGrpSpPr/>
          <p:nvPr/>
        </p:nvGrpSpPr>
        <p:grpSpPr>
          <a:xfrm>
            <a:off x="1274302" y="9208535"/>
            <a:ext cx="3028454" cy="808027"/>
            <a:chOff x="7210673" y="2507117"/>
            <a:chExt cx="3028454" cy="808027"/>
          </a:xfrm>
        </p:grpSpPr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8A4D27A3-9786-1D16-128E-24F423AF1116}"/>
                </a:ext>
              </a:extLst>
            </p:cNvPr>
            <p:cNvSpPr/>
            <p:nvPr/>
          </p:nvSpPr>
          <p:spPr>
            <a:xfrm>
              <a:off x="7210673" y="2507117"/>
              <a:ext cx="3028454" cy="808027"/>
            </a:xfrm>
            <a:custGeom>
              <a:avLst/>
              <a:gdLst/>
              <a:ahLst/>
              <a:cxnLst/>
              <a:rect l="l" t="t" r="r" b="b"/>
              <a:pathLst>
                <a:path w="875772" h="233666">
                  <a:moveTo>
                    <a:pt x="116833" y="0"/>
                  </a:moveTo>
                  <a:lnTo>
                    <a:pt x="758939" y="0"/>
                  </a:lnTo>
                  <a:cubicBezTo>
                    <a:pt x="789925" y="0"/>
                    <a:pt x="819642" y="12309"/>
                    <a:pt x="841553" y="34220"/>
                  </a:cubicBezTo>
                  <a:cubicBezTo>
                    <a:pt x="863463" y="56130"/>
                    <a:pt x="875772" y="85847"/>
                    <a:pt x="875772" y="116833"/>
                  </a:cubicBezTo>
                  <a:lnTo>
                    <a:pt x="875772" y="116833"/>
                  </a:lnTo>
                  <a:cubicBezTo>
                    <a:pt x="875772" y="147819"/>
                    <a:pt x="863463" y="177536"/>
                    <a:pt x="841553" y="199447"/>
                  </a:cubicBezTo>
                  <a:cubicBezTo>
                    <a:pt x="819642" y="221357"/>
                    <a:pt x="789925" y="233666"/>
                    <a:pt x="758939" y="233666"/>
                  </a:cubicBezTo>
                  <a:lnTo>
                    <a:pt x="116833" y="233666"/>
                  </a:lnTo>
                  <a:cubicBezTo>
                    <a:pt x="85847" y="233666"/>
                    <a:pt x="56130" y="221357"/>
                    <a:pt x="34220" y="199447"/>
                  </a:cubicBezTo>
                  <a:cubicBezTo>
                    <a:pt x="12309" y="177536"/>
                    <a:pt x="0" y="147819"/>
                    <a:pt x="0" y="116833"/>
                  </a:cubicBezTo>
                  <a:lnTo>
                    <a:pt x="0" y="116833"/>
                  </a:lnTo>
                  <a:cubicBezTo>
                    <a:pt x="0" y="85847"/>
                    <a:pt x="12309" y="56130"/>
                    <a:pt x="34220" y="34220"/>
                  </a:cubicBezTo>
                  <a:cubicBezTo>
                    <a:pt x="56130" y="12309"/>
                    <a:pt x="85847" y="0"/>
                    <a:pt x="116833" y="0"/>
                  </a:cubicBezTo>
                  <a:close/>
                </a:path>
              </a:pathLst>
            </a:custGeom>
            <a:solidFill>
              <a:srgbClr val="FBF5C3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DF57E630-1932-297C-A704-E99A566D1003}"/>
                </a:ext>
              </a:extLst>
            </p:cNvPr>
            <p:cNvSpPr txBox="1"/>
            <p:nvPr/>
          </p:nvSpPr>
          <p:spPr>
            <a:xfrm>
              <a:off x="7772400" y="2773963"/>
              <a:ext cx="1905000" cy="50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25P3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F88FB5DD-C3D2-31E9-F40C-58215273689F}"/>
              </a:ext>
            </a:extLst>
          </p:cNvPr>
          <p:cNvGrpSpPr/>
          <p:nvPr/>
        </p:nvGrpSpPr>
        <p:grpSpPr>
          <a:xfrm>
            <a:off x="6615530" y="9001026"/>
            <a:ext cx="3028454" cy="1354217"/>
            <a:chOff x="11554073" y="8972169"/>
            <a:chExt cx="3028454" cy="1354217"/>
          </a:xfrm>
        </p:grpSpPr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47C85856-120A-AFBD-33BC-2C8606C42BCF}"/>
                </a:ext>
              </a:extLst>
            </p:cNvPr>
            <p:cNvSpPr/>
            <p:nvPr/>
          </p:nvSpPr>
          <p:spPr>
            <a:xfrm>
              <a:off x="11554073" y="9036724"/>
              <a:ext cx="3028454" cy="1225109"/>
            </a:xfrm>
            <a:custGeom>
              <a:avLst/>
              <a:gdLst/>
              <a:ahLst/>
              <a:cxnLst/>
              <a:rect l="l" t="t" r="r" b="b"/>
              <a:pathLst>
                <a:path w="875772" h="233666">
                  <a:moveTo>
                    <a:pt x="116833" y="0"/>
                  </a:moveTo>
                  <a:lnTo>
                    <a:pt x="758939" y="0"/>
                  </a:lnTo>
                  <a:cubicBezTo>
                    <a:pt x="789925" y="0"/>
                    <a:pt x="819642" y="12309"/>
                    <a:pt x="841553" y="34220"/>
                  </a:cubicBezTo>
                  <a:cubicBezTo>
                    <a:pt x="863463" y="56130"/>
                    <a:pt x="875772" y="85847"/>
                    <a:pt x="875772" y="116833"/>
                  </a:cubicBezTo>
                  <a:lnTo>
                    <a:pt x="875772" y="116833"/>
                  </a:lnTo>
                  <a:cubicBezTo>
                    <a:pt x="875772" y="147819"/>
                    <a:pt x="863463" y="177536"/>
                    <a:pt x="841553" y="199447"/>
                  </a:cubicBezTo>
                  <a:cubicBezTo>
                    <a:pt x="819642" y="221357"/>
                    <a:pt x="789925" y="233666"/>
                    <a:pt x="758939" y="233666"/>
                  </a:cubicBezTo>
                  <a:lnTo>
                    <a:pt x="116833" y="233666"/>
                  </a:lnTo>
                  <a:cubicBezTo>
                    <a:pt x="85847" y="233666"/>
                    <a:pt x="56130" y="221357"/>
                    <a:pt x="34220" y="199447"/>
                  </a:cubicBezTo>
                  <a:cubicBezTo>
                    <a:pt x="12309" y="177536"/>
                    <a:pt x="0" y="147819"/>
                    <a:pt x="0" y="116833"/>
                  </a:cubicBezTo>
                  <a:lnTo>
                    <a:pt x="0" y="116833"/>
                  </a:lnTo>
                  <a:cubicBezTo>
                    <a:pt x="0" y="85847"/>
                    <a:pt x="12309" y="56130"/>
                    <a:pt x="34220" y="34220"/>
                  </a:cubicBezTo>
                  <a:cubicBezTo>
                    <a:pt x="56130" y="12309"/>
                    <a:pt x="85847" y="0"/>
                    <a:pt x="116833" y="0"/>
                  </a:cubicBezTo>
                  <a:close/>
                </a:path>
              </a:pathLst>
            </a:custGeom>
            <a:solidFill>
              <a:srgbClr val="FBF5C3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25" name="TextBox 9">
              <a:extLst>
                <a:ext uri="{FF2B5EF4-FFF2-40B4-BE49-F238E27FC236}">
                  <a16:creationId xmlns:a16="http://schemas.microsoft.com/office/drawing/2014/main" id="{68CFC6DA-FE81-E6EC-C9C0-BD374A163D56}"/>
                </a:ext>
              </a:extLst>
            </p:cNvPr>
            <p:cNvSpPr txBox="1"/>
            <p:nvPr/>
          </p:nvSpPr>
          <p:spPr>
            <a:xfrm>
              <a:off x="12115800" y="8972169"/>
              <a:ext cx="1905000" cy="13542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25P1</a:t>
              </a:r>
            </a:p>
            <a:p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25P2</a:t>
              </a:r>
            </a:p>
          </p:txBody>
        </p:sp>
      </p:grpSp>
      <p:sp>
        <p:nvSpPr>
          <p:cNvPr id="9" name="TextBox 7">
            <a:extLst>
              <a:ext uri="{FF2B5EF4-FFF2-40B4-BE49-F238E27FC236}">
                <a16:creationId xmlns:a16="http://schemas.microsoft.com/office/drawing/2014/main" id="{DA9B8607-1469-3D6A-C082-88C81228DB9C}"/>
              </a:ext>
            </a:extLst>
          </p:cNvPr>
          <p:cNvSpPr txBox="1"/>
          <p:nvPr/>
        </p:nvSpPr>
        <p:spPr>
          <a:xfrm>
            <a:off x="8382000" y="7143750"/>
            <a:ext cx="887730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altLang="zh-TW" sz="7500" b="1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PDD</a:t>
            </a:r>
          </a:p>
          <a:p>
            <a:pPr algn="r">
              <a:lnSpc>
                <a:spcPts val="8250"/>
              </a:lnSpc>
            </a:pPr>
            <a:r>
              <a:rPr lang="zh-TW" altLang="en-US" sz="7500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印刷缺陷檢驗機</a:t>
            </a:r>
            <a:endParaRPr lang="en-US" sz="7500" dirty="0">
              <a:solidFill>
                <a:srgbClr val="8CA9A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7FB279-8B02-2A8B-78AD-82845BBCC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11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302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7">
            <a:extLst>
              <a:ext uri="{FF2B5EF4-FFF2-40B4-BE49-F238E27FC236}">
                <a16:creationId xmlns:a16="http://schemas.microsoft.com/office/drawing/2014/main" id="{BCE4CDAD-CBC6-F8C8-6AE5-462BD2D057DE}"/>
              </a:ext>
            </a:extLst>
          </p:cNvPr>
          <p:cNvSpPr txBox="1"/>
          <p:nvPr/>
        </p:nvSpPr>
        <p:spPr>
          <a:xfrm>
            <a:off x="8382000" y="7143750"/>
            <a:ext cx="887730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altLang="zh-TW" sz="7500" b="1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PDD</a:t>
            </a:r>
          </a:p>
          <a:p>
            <a:pPr algn="r">
              <a:lnSpc>
                <a:spcPts val="8250"/>
              </a:lnSpc>
            </a:pPr>
            <a:r>
              <a:rPr lang="zh-TW" altLang="en-US" sz="7500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印刷缺陷檢驗機</a:t>
            </a:r>
            <a:endParaRPr lang="en-US" sz="7500" dirty="0">
              <a:solidFill>
                <a:srgbClr val="8CA9A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13156322" y="-160719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3156322" y="2434622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1401359" y="1285974"/>
            <a:ext cx="858084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02.  </a:t>
            </a:r>
            <a:r>
              <a:rPr lang="zh-TW" alt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印刷製程與</a:t>
            </a:r>
            <a:r>
              <a:rPr lang="en-US" altLang="zh-TW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PDD</a:t>
            </a:r>
            <a:endParaRPr lang="en-US" sz="70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CEBAD947-CF95-CA88-E56B-C61173A8A96F}"/>
              </a:ext>
            </a:extLst>
          </p:cNvPr>
          <p:cNvGrpSpPr/>
          <p:nvPr/>
        </p:nvGrpSpPr>
        <p:grpSpPr>
          <a:xfrm>
            <a:off x="5786607" y="2320614"/>
            <a:ext cx="4686300" cy="8034629"/>
            <a:chOff x="5786607" y="2320614"/>
            <a:chExt cx="4686300" cy="8034629"/>
          </a:xfrm>
        </p:grpSpPr>
        <p:pic>
          <p:nvPicPr>
            <p:cNvPr id="15" name="圖片 14" descr="一張含有 文字, 電腦, 電子產品, 機器 的圖片&#10;&#10;自動產生的描述">
              <a:extLst>
                <a:ext uri="{FF2B5EF4-FFF2-40B4-BE49-F238E27FC236}">
                  <a16:creationId xmlns:a16="http://schemas.microsoft.com/office/drawing/2014/main" id="{F8FFB9AF-BF02-B9BB-EDD9-3FCB314EB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49" b="6761"/>
            <a:stretch/>
          </p:blipFill>
          <p:spPr>
            <a:xfrm rot="5400000">
              <a:off x="4305378" y="3801843"/>
              <a:ext cx="7648758" cy="4686300"/>
            </a:xfrm>
            <a:prstGeom prst="rect">
              <a:avLst/>
            </a:prstGeom>
          </p:spPr>
        </p:pic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F88FB5DD-C3D2-31E9-F40C-58215273689F}"/>
                </a:ext>
              </a:extLst>
            </p:cNvPr>
            <p:cNvGrpSpPr/>
            <p:nvPr/>
          </p:nvGrpSpPr>
          <p:grpSpPr>
            <a:xfrm>
              <a:off x="6615530" y="9001026"/>
              <a:ext cx="3028454" cy="1354217"/>
              <a:chOff x="11554073" y="8972169"/>
              <a:chExt cx="3028454" cy="1354217"/>
            </a:xfrm>
          </p:grpSpPr>
          <p:sp>
            <p:nvSpPr>
              <p:cNvPr id="24" name="Freeform 14">
                <a:extLst>
                  <a:ext uri="{FF2B5EF4-FFF2-40B4-BE49-F238E27FC236}">
                    <a16:creationId xmlns:a16="http://schemas.microsoft.com/office/drawing/2014/main" id="{47C85856-120A-AFBD-33BC-2C8606C42BCF}"/>
                  </a:ext>
                </a:extLst>
              </p:cNvPr>
              <p:cNvSpPr/>
              <p:nvPr/>
            </p:nvSpPr>
            <p:spPr>
              <a:xfrm>
                <a:off x="11554073" y="9036724"/>
                <a:ext cx="3028454" cy="1225109"/>
              </a:xfrm>
              <a:custGeom>
                <a:avLst/>
                <a:gdLst/>
                <a:ahLst/>
                <a:cxnLst/>
                <a:rect l="l" t="t" r="r" b="b"/>
                <a:pathLst>
                  <a:path w="875772" h="233666">
                    <a:moveTo>
                      <a:pt x="116833" y="0"/>
                    </a:moveTo>
                    <a:lnTo>
                      <a:pt x="758939" y="0"/>
                    </a:lnTo>
                    <a:cubicBezTo>
                      <a:pt x="789925" y="0"/>
                      <a:pt x="819642" y="12309"/>
                      <a:pt x="841553" y="34220"/>
                    </a:cubicBezTo>
                    <a:cubicBezTo>
                      <a:pt x="863463" y="56130"/>
                      <a:pt x="875772" y="85847"/>
                      <a:pt x="875772" y="116833"/>
                    </a:cubicBezTo>
                    <a:lnTo>
                      <a:pt x="875772" y="116833"/>
                    </a:lnTo>
                    <a:cubicBezTo>
                      <a:pt x="875772" y="147819"/>
                      <a:pt x="863463" y="177536"/>
                      <a:pt x="841553" y="199447"/>
                    </a:cubicBezTo>
                    <a:cubicBezTo>
                      <a:pt x="819642" y="221357"/>
                      <a:pt x="789925" y="233666"/>
                      <a:pt x="758939" y="233666"/>
                    </a:cubicBezTo>
                    <a:lnTo>
                      <a:pt x="116833" y="233666"/>
                    </a:lnTo>
                    <a:cubicBezTo>
                      <a:pt x="85847" y="233666"/>
                      <a:pt x="56130" y="221357"/>
                      <a:pt x="34220" y="199447"/>
                    </a:cubicBezTo>
                    <a:cubicBezTo>
                      <a:pt x="12309" y="177536"/>
                      <a:pt x="0" y="147819"/>
                      <a:pt x="0" y="116833"/>
                    </a:cubicBezTo>
                    <a:lnTo>
                      <a:pt x="0" y="116833"/>
                    </a:lnTo>
                    <a:cubicBezTo>
                      <a:pt x="0" y="85847"/>
                      <a:pt x="12309" y="56130"/>
                      <a:pt x="34220" y="34220"/>
                    </a:cubicBezTo>
                    <a:cubicBezTo>
                      <a:pt x="56130" y="12309"/>
                      <a:pt x="85847" y="0"/>
                      <a:pt x="116833" y="0"/>
                    </a:cubicBezTo>
                    <a:close/>
                  </a:path>
                </a:pathLst>
              </a:custGeom>
              <a:solidFill>
                <a:srgbClr val="FBF5C3"/>
              </a:solidFill>
            </p:spPr>
            <p:txBody>
              <a:bodyPr/>
              <a:lstStyle/>
              <a:p>
                <a:endParaRPr lang="zh-TW" altLang="en-US" dirty="0"/>
              </a:p>
            </p:txBody>
          </p:sp>
          <p:sp>
            <p:nvSpPr>
              <p:cNvPr id="25" name="TextBox 9">
                <a:extLst>
                  <a:ext uri="{FF2B5EF4-FFF2-40B4-BE49-F238E27FC236}">
                    <a16:creationId xmlns:a16="http://schemas.microsoft.com/office/drawing/2014/main" id="{68CFC6DA-FE81-E6EC-C9C0-BD374A163D56}"/>
                  </a:ext>
                </a:extLst>
              </p:cNvPr>
              <p:cNvSpPr txBox="1"/>
              <p:nvPr/>
            </p:nvSpPr>
            <p:spPr>
              <a:xfrm>
                <a:off x="12115800" y="8972169"/>
                <a:ext cx="1905000" cy="135421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4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25P1</a:t>
                </a:r>
              </a:p>
              <a:p>
                <a:pPr marL="0" marR="0" lvl="0" indent="0" algn="ctr" defTabSz="914400" rtl="0" eaLnBrk="1" fontAlgn="auto" latinLnBrk="0" hangingPunct="1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25P2</a:t>
                </a:r>
              </a:p>
            </p:txBody>
          </p:sp>
        </p:grp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72868F2E-2657-4EBC-8B16-7A32D43CE70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362" t="4834" r="31375" b="10619"/>
          <a:stretch/>
        </p:blipFill>
        <p:spPr>
          <a:xfrm>
            <a:off x="5303021" y="2302463"/>
            <a:ext cx="8758151" cy="727951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7B3D73F-3398-E90C-FECC-0F25CABACB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380" t="4897" r="18528" b="10674"/>
          <a:stretch/>
        </p:blipFill>
        <p:spPr>
          <a:xfrm>
            <a:off x="5410200" y="2302462"/>
            <a:ext cx="9601200" cy="723154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28A275D-B7C3-53BF-8475-76FCACDB7F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94960" y="2386659"/>
            <a:ext cx="12259137" cy="6869793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86853C5-56A1-770F-432E-96E9D0BD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12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125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6.17284E-7 L -0.30286 0.002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48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9615937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2701619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TextBox 18">
            <a:extLst>
              <a:ext uri="{FF2B5EF4-FFF2-40B4-BE49-F238E27FC236}">
                <a16:creationId xmlns:a16="http://schemas.microsoft.com/office/drawing/2014/main" id="{B94B183B-FA91-F981-EE61-4904B837A37A}"/>
              </a:ext>
            </a:extLst>
          </p:cNvPr>
          <p:cNvSpPr txBox="1"/>
          <p:nvPr/>
        </p:nvSpPr>
        <p:spPr>
          <a:xfrm>
            <a:off x="1401359" y="1285974"/>
            <a:ext cx="1048584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03.  PDD</a:t>
            </a:r>
            <a:r>
              <a:rPr lang="zh-TW" alt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檢測力提升</a:t>
            </a:r>
            <a:endParaRPr lang="en-US" sz="70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0" name="資料庫圖表 9">
            <a:extLst>
              <a:ext uri="{FF2B5EF4-FFF2-40B4-BE49-F238E27FC236}">
                <a16:creationId xmlns:a16="http://schemas.microsoft.com/office/drawing/2014/main" id="{418C32AA-3940-BDA3-415C-B925CEBDEA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7687900"/>
              </p:ext>
            </p:extLst>
          </p:nvPr>
        </p:nvGraphicFramePr>
        <p:xfrm>
          <a:off x="114300" y="2652441"/>
          <a:ext cx="18059400" cy="4982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1" name="資料庫圖表 10">
            <a:extLst>
              <a:ext uri="{FF2B5EF4-FFF2-40B4-BE49-F238E27FC236}">
                <a16:creationId xmlns:a16="http://schemas.microsoft.com/office/drawing/2014/main" id="{D6989417-2FBF-9BAF-A2D8-400CE635D3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1141257"/>
              </p:ext>
            </p:extLst>
          </p:nvPr>
        </p:nvGraphicFramePr>
        <p:xfrm>
          <a:off x="678781" y="2878824"/>
          <a:ext cx="16930437" cy="4529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12" name="TextBox 7">
            <a:extLst>
              <a:ext uri="{FF2B5EF4-FFF2-40B4-BE49-F238E27FC236}">
                <a16:creationId xmlns:a16="http://schemas.microsoft.com/office/drawing/2014/main" id="{6CF04142-A026-9863-8AB7-FDEFE75FB815}"/>
              </a:ext>
            </a:extLst>
          </p:cNvPr>
          <p:cNvSpPr txBox="1"/>
          <p:nvPr/>
        </p:nvSpPr>
        <p:spPr>
          <a:xfrm>
            <a:off x="8382000" y="7143750"/>
            <a:ext cx="887730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zh-TW" altLang="en-US" sz="7500" b="1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提升檢測力</a:t>
            </a:r>
            <a:endParaRPr lang="en-US" altLang="zh-TW" sz="7500" b="1" dirty="0">
              <a:solidFill>
                <a:srgbClr val="8CA9A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8250"/>
              </a:lnSpc>
            </a:pPr>
            <a:r>
              <a:rPr lang="zh-TW" altLang="en-US" sz="7500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專案規劃</a:t>
            </a:r>
            <a:endParaRPr lang="en-US" sz="7500" dirty="0">
              <a:solidFill>
                <a:srgbClr val="8CA9A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A269DF8-EBFB-4ABB-AE0F-1AF7A9646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13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4875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1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群組 47">
            <a:extLst>
              <a:ext uri="{FF2B5EF4-FFF2-40B4-BE49-F238E27FC236}">
                <a16:creationId xmlns:a16="http://schemas.microsoft.com/office/drawing/2014/main" id="{3948FD1F-ACC4-7698-215D-A2D007423905}"/>
              </a:ext>
            </a:extLst>
          </p:cNvPr>
          <p:cNvGrpSpPr/>
          <p:nvPr/>
        </p:nvGrpSpPr>
        <p:grpSpPr>
          <a:xfrm>
            <a:off x="7947520" y="2106887"/>
            <a:ext cx="3339652" cy="7693100"/>
            <a:chOff x="13993558" y="2368858"/>
            <a:chExt cx="3339652" cy="7693100"/>
          </a:xfrm>
        </p:grpSpPr>
        <p:sp>
          <p:nvSpPr>
            <p:cNvPr id="31" name="Freeform 4">
              <a:extLst>
                <a:ext uri="{FF2B5EF4-FFF2-40B4-BE49-F238E27FC236}">
                  <a16:creationId xmlns:a16="http://schemas.microsoft.com/office/drawing/2014/main" id="{B04FDE46-344C-75A6-7E09-9D9A15857004}"/>
                </a:ext>
              </a:extLst>
            </p:cNvPr>
            <p:cNvSpPr/>
            <p:nvPr/>
          </p:nvSpPr>
          <p:spPr>
            <a:xfrm>
              <a:off x="13993558" y="2368858"/>
              <a:ext cx="3339652" cy="3464695"/>
            </a:xfrm>
            <a:custGeom>
              <a:avLst/>
              <a:gdLst/>
              <a:ahLst/>
              <a:cxnLst/>
              <a:rect l="l" t="t" r="r" b="b"/>
              <a:pathLst>
                <a:path w="3339652" h="3464695">
                  <a:moveTo>
                    <a:pt x="0" y="0"/>
                  </a:moveTo>
                  <a:lnTo>
                    <a:pt x="3339652" y="0"/>
                  </a:lnTo>
                  <a:lnTo>
                    <a:pt x="3339652" y="3464694"/>
                  </a:lnTo>
                  <a:lnTo>
                    <a:pt x="0" y="3464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b="-2061"/>
              </a:stretch>
            </a:blip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674DA7CE-B06B-F679-16D6-8456436CB1E2}"/>
                </a:ext>
              </a:extLst>
            </p:cNvPr>
            <p:cNvSpPr/>
            <p:nvPr/>
          </p:nvSpPr>
          <p:spPr>
            <a:xfrm>
              <a:off x="14039349" y="6541394"/>
              <a:ext cx="3269842" cy="3520564"/>
            </a:xfrm>
            <a:custGeom>
              <a:avLst/>
              <a:gdLst/>
              <a:ahLst/>
              <a:cxnLst/>
              <a:rect l="l" t="t" r="r" b="b"/>
              <a:pathLst>
                <a:path w="3269842" h="3520564">
                  <a:moveTo>
                    <a:pt x="0" y="0"/>
                  </a:moveTo>
                  <a:lnTo>
                    <a:pt x="3269842" y="0"/>
                  </a:lnTo>
                  <a:lnTo>
                    <a:pt x="3269842" y="3520564"/>
                  </a:lnTo>
                  <a:lnTo>
                    <a:pt x="0" y="35205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759210" y="7143750"/>
            <a:ext cx="5500090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zh-TW" altLang="en-US" sz="7500" b="1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個案學習</a:t>
            </a:r>
            <a:endParaRPr lang="en-US" altLang="zh-TW" sz="7500" b="1" dirty="0">
              <a:solidFill>
                <a:srgbClr val="8CA9A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8250"/>
              </a:lnSpc>
            </a:pPr>
            <a:r>
              <a:rPr lang="zh-TW" altLang="en-US" sz="7500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不良驗證</a:t>
            </a:r>
            <a:endParaRPr lang="en-US" sz="7500" dirty="0">
              <a:solidFill>
                <a:srgbClr val="8CA9A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161854" y="3165377"/>
            <a:ext cx="4704163" cy="5251008"/>
          </a:xfrm>
          <a:custGeom>
            <a:avLst/>
            <a:gdLst/>
            <a:ahLst/>
            <a:cxnLst/>
            <a:rect l="l" t="t" r="r" b="b"/>
            <a:pathLst>
              <a:path w="5215275" h="4609286">
                <a:moveTo>
                  <a:pt x="0" y="0"/>
                </a:moveTo>
                <a:lnTo>
                  <a:pt x="5215276" y="0"/>
                </a:lnTo>
                <a:lnTo>
                  <a:pt x="5215276" y="4609286"/>
                </a:lnTo>
                <a:lnTo>
                  <a:pt x="0" y="4609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19805" t="-102189" r="-304528" b="-77167"/>
            </a:stretch>
          </a:blipFill>
        </p:spPr>
        <p:txBody>
          <a:bodyPr/>
          <a:lstStyle/>
          <a:p>
            <a:endParaRPr lang="zh-TW" altLang="en-US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6BB036B-F54F-EF3B-CC39-9564B2372F20}"/>
              </a:ext>
            </a:extLst>
          </p:cNvPr>
          <p:cNvCxnSpPr>
            <a:cxnSpLocks/>
          </p:cNvCxnSpPr>
          <p:nvPr/>
        </p:nvCxnSpPr>
        <p:spPr>
          <a:xfrm flipH="1">
            <a:off x="4660584" y="5592122"/>
            <a:ext cx="1752600" cy="0"/>
          </a:xfrm>
          <a:prstGeom prst="straightConnector1">
            <a:avLst/>
          </a:prstGeom>
          <a:ln w="190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Freeform 4"/>
          <p:cNvSpPr/>
          <p:nvPr/>
        </p:nvSpPr>
        <p:spPr>
          <a:xfrm>
            <a:off x="7961626" y="2084729"/>
            <a:ext cx="3339652" cy="3464695"/>
          </a:xfrm>
          <a:custGeom>
            <a:avLst/>
            <a:gdLst/>
            <a:ahLst/>
            <a:cxnLst/>
            <a:rect l="l" t="t" r="r" b="b"/>
            <a:pathLst>
              <a:path w="3339652" h="3464695">
                <a:moveTo>
                  <a:pt x="0" y="0"/>
                </a:moveTo>
                <a:lnTo>
                  <a:pt x="3339652" y="0"/>
                </a:lnTo>
                <a:lnTo>
                  <a:pt x="3339652" y="3464694"/>
                </a:lnTo>
                <a:lnTo>
                  <a:pt x="0" y="34646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60000"/>
                      </a14:imgEffect>
                    </a14:imgLayer>
                  </a14:imgProps>
                </a:ext>
              </a:extLst>
            </a:blip>
            <a:stretch>
              <a:fillRect b="-2061"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11" name="Freeform 11"/>
          <p:cNvSpPr/>
          <p:nvPr/>
        </p:nvSpPr>
        <p:spPr>
          <a:xfrm>
            <a:off x="8007417" y="6257265"/>
            <a:ext cx="3269842" cy="3520564"/>
          </a:xfrm>
          <a:custGeom>
            <a:avLst/>
            <a:gdLst/>
            <a:ahLst/>
            <a:cxnLst/>
            <a:rect l="l" t="t" r="r" b="b"/>
            <a:pathLst>
              <a:path w="3269842" h="3520564">
                <a:moveTo>
                  <a:pt x="0" y="0"/>
                </a:moveTo>
                <a:lnTo>
                  <a:pt x="3269842" y="0"/>
                </a:lnTo>
                <a:lnTo>
                  <a:pt x="3269842" y="3520564"/>
                </a:lnTo>
                <a:lnTo>
                  <a:pt x="0" y="35205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6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7639955" y="5145410"/>
            <a:ext cx="3982994" cy="808027"/>
            <a:chOff x="0" y="0"/>
            <a:chExt cx="5310659" cy="1077369"/>
          </a:xfrm>
        </p:grpSpPr>
        <p:grpSp>
          <p:nvGrpSpPr>
            <p:cNvPr id="13" name="Group 13"/>
            <p:cNvGrpSpPr/>
            <p:nvPr/>
          </p:nvGrpSpPr>
          <p:grpSpPr>
            <a:xfrm>
              <a:off x="636360" y="0"/>
              <a:ext cx="4037939" cy="1077369"/>
              <a:chOff x="0" y="0"/>
              <a:chExt cx="875772" cy="23366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75772" cy="233666"/>
              </a:xfrm>
              <a:custGeom>
                <a:avLst/>
                <a:gdLst/>
                <a:ahLst/>
                <a:cxnLst/>
                <a:rect l="l" t="t" r="r" b="b"/>
                <a:pathLst>
                  <a:path w="875772" h="233666">
                    <a:moveTo>
                      <a:pt x="116833" y="0"/>
                    </a:moveTo>
                    <a:lnTo>
                      <a:pt x="758939" y="0"/>
                    </a:lnTo>
                    <a:cubicBezTo>
                      <a:pt x="789925" y="0"/>
                      <a:pt x="819642" y="12309"/>
                      <a:pt x="841553" y="34220"/>
                    </a:cubicBezTo>
                    <a:cubicBezTo>
                      <a:pt x="863463" y="56130"/>
                      <a:pt x="875772" y="85847"/>
                      <a:pt x="875772" y="116833"/>
                    </a:cubicBezTo>
                    <a:lnTo>
                      <a:pt x="875772" y="116833"/>
                    </a:lnTo>
                    <a:cubicBezTo>
                      <a:pt x="875772" y="147819"/>
                      <a:pt x="863463" y="177536"/>
                      <a:pt x="841553" y="199447"/>
                    </a:cubicBezTo>
                    <a:cubicBezTo>
                      <a:pt x="819642" y="221357"/>
                      <a:pt x="789925" y="233666"/>
                      <a:pt x="758939" y="233666"/>
                    </a:cubicBezTo>
                    <a:lnTo>
                      <a:pt x="116833" y="233666"/>
                    </a:lnTo>
                    <a:cubicBezTo>
                      <a:pt x="85847" y="233666"/>
                      <a:pt x="56130" y="221357"/>
                      <a:pt x="34220" y="199447"/>
                    </a:cubicBezTo>
                    <a:cubicBezTo>
                      <a:pt x="12309" y="177536"/>
                      <a:pt x="0" y="147819"/>
                      <a:pt x="0" y="116833"/>
                    </a:cubicBezTo>
                    <a:lnTo>
                      <a:pt x="0" y="116833"/>
                    </a:lnTo>
                    <a:cubicBezTo>
                      <a:pt x="0" y="85847"/>
                      <a:pt x="12309" y="56130"/>
                      <a:pt x="34220" y="34220"/>
                    </a:cubicBezTo>
                    <a:cubicBezTo>
                      <a:pt x="56130" y="12309"/>
                      <a:pt x="85847" y="0"/>
                      <a:pt x="116833" y="0"/>
                    </a:cubicBezTo>
                    <a:close/>
                  </a:path>
                </a:pathLst>
              </a:custGeom>
              <a:solidFill>
                <a:srgbClr val="FBF5C3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46267" tIns="46267" rIns="46267" bIns="46267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0" y="235793"/>
              <a:ext cx="5310659" cy="624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6"/>
                </a:lnSpc>
              </a:pPr>
              <a:r>
                <a:rPr lang="en-US" sz="3188" dirty="0">
                  <a:solidFill>
                    <a:srgbClr val="000000"/>
                  </a:solidFill>
                  <a:latin typeface="DM Sans Bold"/>
                </a:rPr>
                <a:t>25P1 PDD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650841" y="9373816"/>
            <a:ext cx="3982994" cy="808027"/>
            <a:chOff x="0" y="0"/>
            <a:chExt cx="5310659" cy="1077369"/>
          </a:xfrm>
        </p:grpSpPr>
        <p:grpSp>
          <p:nvGrpSpPr>
            <p:cNvPr id="20" name="Group 20"/>
            <p:cNvGrpSpPr/>
            <p:nvPr/>
          </p:nvGrpSpPr>
          <p:grpSpPr>
            <a:xfrm>
              <a:off x="636360" y="0"/>
              <a:ext cx="4037939" cy="1077369"/>
              <a:chOff x="0" y="0"/>
              <a:chExt cx="875772" cy="23366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75772" cy="233666"/>
              </a:xfrm>
              <a:custGeom>
                <a:avLst/>
                <a:gdLst/>
                <a:ahLst/>
                <a:cxnLst/>
                <a:rect l="l" t="t" r="r" b="b"/>
                <a:pathLst>
                  <a:path w="875772" h="233666">
                    <a:moveTo>
                      <a:pt x="116833" y="0"/>
                    </a:moveTo>
                    <a:lnTo>
                      <a:pt x="758939" y="0"/>
                    </a:lnTo>
                    <a:cubicBezTo>
                      <a:pt x="789925" y="0"/>
                      <a:pt x="819642" y="12309"/>
                      <a:pt x="841553" y="34220"/>
                    </a:cubicBezTo>
                    <a:cubicBezTo>
                      <a:pt x="863463" y="56130"/>
                      <a:pt x="875772" y="85847"/>
                      <a:pt x="875772" y="116833"/>
                    </a:cubicBezTo>
                    <a:lnTo>
                      <a:pt x="875772" y="116833"/>
                    </a:lnTo>
                    <a:cubicBezTo>
                      <a:pt x="875772" y="147819"/>
                      <a:pt x="863463" y="177536"/>
                      <a:pt x="841553" y="199447"/>
                    </a:cubicBezTo>
                    <a:cubicBezTo>
                      <a:pt x="819642" y="221357"/>
                      <a:pt x="789925" y="233666"/>
                      <a:pt x="758939" y="233666"/>
                    </a:cubicBezTo>
                    <a:lnTo>
                      <a:pt x="116833" y="233666"/>
                    </a:lnTo>
                    <a:cubicBezTo>
                      <a:pt x="85847" y="233666"/>
                      <a:pt x="56130" y="221357"/>
                      <a:pt x="34220" y="199447"/>
                    </a:cubicBezTo>
                    <a:cubicBezTo>
                      <a:pt x="12309" y="177536"/>
                      <a:pt x="0" y="147819"/>
                      <a:pt x="0" y="116833"/>
                    </a:cubicBezTo>
                    <a:lnTo>
                      <a:pt x="0" y="116833"/>
                    </a:lnTo>
                    <a:cubicBezTo>
                      <a:pt x="0" y="85847"/>
                      <a:pt x="12309" y="56130"/>
                      <a:pt x="34220" y="34220"/>
                    </a:cubicBezTo>
                    <a:cubicBezTo>
                      <a:pt x="56130" y="12309"/>
                      <a:pt x="85847" y="0"/>
                      <a:pt x="116833" y="0"/>
                    </a:cubicBezTo>
                    <a:close/>
                  </a:path>
                </a:pathLst>
              </a:custGeom>
              <a:solidFill>
                <a:srgbClr val="FBF5C3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46267" tIns="46267" rIns="46267" bIns="46267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0" y="235793"/>
              <a:ext cx="5310659" cy="624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6"/>
                </a:lnSpc>
              </a:pPr>
              <a:r>
                <a:rPr lang="en-US" sz="3188">
                  <a:solidFill>
                    <a:srgbClr val="000000"/>
                  </a:solidFill>
                  <a:latin typeface="DM Sans Bold"/>
                </a:rPr>
                <a:t>25P2 PDD</a:t>
              </a:r>
            </a:p>
          </p:txBody>
        </p:sp>
      </p:grp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4021D28-3572-B66C-6C89-9110EABA64CE}"/>
              </a:ext>
            </a:extLst>
          </p:cNvPr>
          <p:cNvCxnSpPr>
            <a:cxnSpLocks/>
          </p:cNvCxnSpPr>
          <p:nvPr/>
        </p:nvCxnSpPr>
        <p:spPr>
          <a:xfrm flipH="1">
            <a:off x="9870349" y="3879207"/>
            <a:ext cx="1752600" cy="0"/>
          </a:xfrm>
          <a:prstGeom prst="straightConnector1">
            <a:avLst/>
          </a:prstGeom>
          <a:ln w="190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439E2F95-7E02-2F18-E78B-9509CC5ECDD9}"/>
              </a:ext>
            </a:extLst>
          </p:cNvPr>
          <p:cNvCxnSpPr>
            <a:cxnSpLocks/>
          </p:cNvCxnSpPr>
          <p:nvPr/>
        </p:nvCxnSpPr>
        <p:spPr>
          <a:xfrm flipH="1">
            <a:off x="9881235" y="8230396"/>
            <a:ext cx="1752600" cy="0"/>
          </a:xfrm>
          <a:prstGeom prst="straightConnector1">
            <a:avLst/>
          </a:prstGeom>
          <a:ln w="190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4"/>
          <p:cNvSpPr txBox="1"/>
          <p:nvPr/>
        </p:nvSpPr>
        <p:spPr>
          <a:xfrm>
            <a:off x="11412547" y="7607305"/>
            <a:ext cx="1657833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00"/>
              </a:lnSpc>
            </a:pPr>
            <a:r>
              <a:rPr lang="zh-TW" altLang="en-US" sz="3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驗證紀錄</a:t>
            </a:r>
            <a:endParaRPr lang="en-US" sz="3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TextBox 24">
            <a:extLst>
              <a:ext uri="{FF2B5EF4-FFF2-40B4-BE49-F238E27FC236}">
                <a16:creationId xmlns:a16="http://schemas.microsoft.com/office/drawing/2014/main" id="{98705002-B4E6-4DA6-857D-1F8B9797EDA3}"/>
              </a:ext>
            </a:extLst>
          </p:cNvPr>
          <p:cNvSpPr txBox="1"/>
          <p:nvPr/>
        </p:nvSpPr>
        <p:spPr>
          <a:xfrm>
            <a:off x="11432645" y="3269067"/>
            <a:ext cx="1617636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00"/>
              </a:lnSpc>
            </a:pPr>
            <a:r>
              <a:rPr lang="zh-TW" altLang="en-US" sz="30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生產紀錄</a:t>
            </a:r>
            <a:endParaRPr lang="en-US" sz="30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Freeform 2">
            <a:extLst>
              <a:ext uri="{FF2B5EF4-FFF2-40B4-BE49-F238E27FC236}">
                <a16:creationId xmlns:a16="http://schemas.microsoft.com/office/drawing/2014/main" id="{0351D2A8-9317-D746-DC4C-ED738C9541DB}"/>
              </a:ext>
            </a:extLst>
          </p:cNvPr>
          <p:cNvSpPr/>
          <p:nvPr/>
        </p:nvSpPr>
        <p:spPr>
          <a:xfrm>
            <a:off x="13156322" y="9615937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Freeform 3">
            <a:extLst>
              <a:ext uri="{FF2B5EF4-FFF2-40B4-BE49-F238E27FC236}">
                <a16:creationId xmlns:a16="http://schemas.microsoft.com/office/drawing/2014/main" id="{8ED731BE-6F4B-1F60-F497-277DECDADD63}"/>
              </a:ext>
            </a:extLst>
          </p:cNvPr>
          <p:cNvSpPr/>
          <p:nvPr/>
        </p:nvSpPr>
        <p:spPr>
          <a:xfrm>
            <a:off x="-2701619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箭號: ＞形 62">
            <a:extLst>
              <a:ext uri="{FF2B5EF4-FFF2-40B4-BE49-F238E27FC236}">
                <a16:creationId xmlns:a16="http://schemas.microsoft.com/office/drawing/2014/main" id="{7C8713FC-A2CF-C53A-280B-193B59A1ECA6}"/>
              </a:ext>
            </a:extLst>
          </p:cNvPr>
          <p:cNvSpPr/>
          <p:nvPr/>
        </p:nvSpPr>
        <p:spPr>
          <a:xfrm>
            <a:off x="10032940" y="394020"/>
            <a:ext cx="2169029" cy="869795"/>
          </a:xfrm>
          <a:prstGeom prst="chevron">
            <a:avLst/>
          </a:prstGeom>
          <a:solidFill>
            <a:srgbClr val="A5D5E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64" name="圖片 63">
            <a:extLst>
              <a:ext uri="{FF2B5EF4-FFF2-40B4-BE49-F238E27FC236}">
                <a16:creationId xmlns:a16="http://schemas.microsoft.com/office/drawing/2014/main" id="{DC400A88-9BED-EA0F-A8C2-AC2C1C2D376B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8249" b="16822"/>
          <a:stretch/>
        </p:blipFill>
        <p:spPr>
          <a:xfrm>
            <a:off x="10060597" y="395259"/>
            <a:ext cx="7843782" cy="8789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0" name="筆跡 69">
                <a:extLst>
                  <a:ext uri="{FF2B5EF4-FFF2-40B4-BE49-F238E27FC236}">
                    <a16:creationId xmlns:a16="http://schemas.microsoft.com/office/drawing/2014/main" id="{E212BF51-4FC3-3239-885D-8A4155877640}"/>
                  </a:ext>
                </a:extLst>
              </p14:cNvPr>
              <p14:cNvContentPartPr/>
              <p14:nvPr/>
            </p14:nvContentPartPr>
            <p14:xfrm>
              <a:off x="8526700" y="6648350"/>
              <a:ext cx="1951920" cy="635760"/>
            </p14:xfrm>
          </p:contentPart>
        </mc:Choice>
        <mc:Fallback xmlns="">
          <p:pic>
            <p:nvPicPr>
              <p:cNvPr id="70" name="筆跡 69">
                <a:extLst>
                  <a:ext uri="{FF2B5EF4-FFF2-40B4-BE49-F238E27FC236}">
                    <a16:creationId xmlns:a16="http://schemas.microsoft.com/office/drawing/2014/main" id="{E212BF51-4FC3-3239-885D-8A415587764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463700" y="6585350"/>
                <a:ext cx="2077560" cy="761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9" name="群組 78">
            <a:extLst>
              <a:ext uri="{FF2B5EF4-FFF2-40B4-BE49-F238E27FC236}">
                <a16:creationId xmlns:a16="http://schemas.microsoft.com/office/drawing/2014/main" id="{7BBB0AFF-186C-97A1-92D3-EF5619BA8DE7}"/>
              </a:ext>
            </a:extLst>
          </p:cNvPr>
          <p:cNvGrpSpPr/>
          <p:nvPr/>
        </p:nvGrpSpPr>
        <p:grpSpPr>
          <a:xfrm>
            <a:off x="8464060" y="6615950"/>
            <a:ext cx="2436840" cy="617760"/>
            <a:chOff x="8464060" y="6615950"/>
            <a:chExt cx="2436840" cy="61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66" name="筆跡 65">
                  <a:extLst>
                    <a:ext uri="{FF2B5EF4-FFF2-40B4-BE49-F238E27FC236}">
                      <a16:creationId xmlns:a16="http://schemas.microsoft.com/office/drawing/2014/main" id="{FEACDEBF-7B71-6A8B-9F0D-06F6843435E4}"/>
                    </a:ext>
                  </a:extLst>
                </p14:cNvPr>
                <p14:cNvContentPartPr/>
                <p14:nvPr/>
              </p14:nvContentPartPr>
              <p14:xfrm>
                <a:off x="8510500" y="6628550"/>
                <a:ext cx="2362320" cy="605160"/>
              </p14:xfrm>
            </p:contentPart>
          </mc:Choice>
          <mc:Fallback xmlns="">
            <p:pic>
              <p:nvPicPr>
                <p:cNvPr id="66" name="筆跡 65">
                  <a:extLst>
                    <a:ext uri="{FF2B5EF4-FFF2-40B4-BE49-F238E27FC236}">
                      <a16:creationId xmlns:a16="http://schemas.microsoft.com/office/drawing/2014/main" id="{FEACDEBF-7B71-6A8B-9F0D-06F6843435E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47860" y="6565910"/>
                  <a:ext cx="2487960" cy="73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67" name="筆跡 66">
                  <a:extLst>
                    <a:ext uri="{FF2B5EF4-FFF2-40B4-BE49-F238E27FC236}">
                      <a16:creationId xmlns:a16="http://schemas.microsoft.com/office/drawing/2014/main" id="{A8D8F270-EE00-2C05-80D9-2E6F39FAB5B9}"/>
                    </a:ext>
                  </a:extLst>
                </p14:cNvPr>
                <p14:cNvContentPartPr/>
                <p14:nvPr/>
              </p14:nvContentPartPr>
              <p14:xfrm>
                <a:off x="8699140" y="7041830"/>
                <a:ext cx="86760" cy="74160"/>
              </p14:xfrm>
            </p:contentPart>
          </mc:Choice>
          <mc:Fallback xmlns="">
            <p:pic>
              <p:nvPicPr>
                <p:cNvPr id="67" name="筆跡 66">
                  <a:extLst>
                    <a:ext uri="{FF2B5EF4-FFF2-40B4-BE49-F238E27FC236}">
                      <a16:creationId xmlns:a16="http://schemas.microsoft.com/office/drawing/2014/main" id="{A8D8F270-EE00-2C05-80D9-2E6F39FAB5B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36500" y="6978830"/>
                  <a:ext cx="212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72" name="筆跡 71">
                  <a:extLst>
                    <a:ext uri="{FF2B5EF4-FFF2-40B4-BE49-F238E27FC236}">
                      <a16:creationId xmlns:a16="http://schemas.microsoft.com/office/drawing/2014/main" id="{D6D0B215-9C55-4CED-EBB4-60E9A2AEBE5E}"/>
                    </a:ext>
                  </a:extLst>
                </p14:cNvPr>
                <p14:cNvContentPartPr/>
                <p14:nvPr/>
              </p14:nvContentPartPr>
              <p14:xfrm>
                <a:off x="10032940" y="6615950"/>
                <a:ext cx="266040" cy="20160"/>
              </p14:xfrm>
            </p:contentPart>
          </mc:Choice>
          <mc:Fallback xmlns="">
            <p:pic>
              <p:nvPicPr>
                <p:cNvPr id="72" name="筆跡 71">
                  <a:extLst>
                    <a:ext uri="{FF2B5EF4-FFF2-40B4-BE49-F238E27FC236}">
                      <a16:creationId xmlns:a16="http://schemas.microsoft.com/office/drawing/2014/main" id="{D6D0B215-9C55-4CED-EBB4-60E9A2AEBE5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969940" y="6552950"/>
                  <a:ext cx="3916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73" name="筆跡 72">
                  <a:extLst>
                    <a:ext uri="{FF2B5EF4-FFF2-40B4-BE49-F238E27FC236}">
                      <a16:creationId xmlns:a16="http://schemas.microsoft.com/office/drawing/2014/main" id="{BDB78D51-4C43-FED2-D998-72767140808B}"/>
                    </a:ext>
                  </a:extLst>
                </p14:cNvPr>
                <p14:cNvContentPartPr/>
                <p14:nvPr/>
              </p14:nvContentPartPr>
              <p14:xfrm>
                <a:off x="9276220" y="6647630"/>
                <a:ext cx="375840" cy="312120"/>
              </p14:xfrm>
            </p:contentPart>
          </mc:Choice>
          <mc:Fallback xmlns="">
            <p:pic>
              <p:nvPicPr>
                <p:cNvPr id="73" name="筆跡 72">
                  <a:extLst>
                    <a:ext uri="{FF2B5EF4-FFF2-40B4-BE49-F238E27FC236}">
                      <a16:creationId xmlns:a16="http://schemas.microsoft.com/office/drawing/2014/main" id="{BDB78D51-4C43-FED2-D998-72767140808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213580" y="6584990"/>
                  <a:ext cx="50148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75" name="筆跡 74">
                  <a:extLst>
                    <a:ext uri="{FF2B5EF4-FFF2-40B4-BE49-F238E27FC236}">
                      <a16:creationId xmlns:a16="http://schemas.microsoft.com/office/drawing/2014/main" id="{45566468-367F-6413-497A-C4E23D297790}"/>
                    </a:ext>
                  </a:extLst>
                </p14:cNvPr>
                <p14:cNvContentPartPr/>
                <p14:nvPr/>
              </p14:nvContentPartPr>
              <p14:xfrm>
                <a:off x="8464060" y="6864350"/>
                <a:ext cx="149400" cy="245520"/>
              </p14:xfrm>
            </p:contentPart>
          </mc:Choice>
          <mc:Fallback xmlns="">
            <p:pic>
              <p:nvPicPr>
                <p:cNvPr id="75" name="筆跡 74">
                  <a:extLst>
                    <a:ext uri="{FF2B5EF4-FFF2-40B4-BE49-F238E27FC236}">
                      <a16:creationId xmlns:a16="http://schemas.microsoft.com/office/drawing/2014/main" id="{45566468-367F-6413-497A-C4E23D2977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01060" y="6801350"/>
                  <a:ext cx="275040" cy="37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77" name="筆跡 76">
                  <a:extLst>
                    <a:ext uri="{FF2B5EF4-FFF2-40B4-BE49-F238E27FC236}">
                      <a16:creationId xmlns:a16="http://schemas.microsoft.com/office/drawing/2014/main" id="{80408316-040E-9C5C-A73B-358684BF1F11}"/>
                    </a:ext>
                  </a:extLst>
                </p14:cNvPr>
                <p14:cNvContentPartPr/>
                <p14:nvPr/>
              </p14:nvContentPartPr>
              <p14:xfrm>
                <a:off x="10864540" y="6864350"/>
                <a:ext cx="36360" cy="119160"/>
              </p14:xfrm>
            </p:contentPart>
          </mc:Choice>
          <mc:Fallback xmlns="">
            <p:pic>
              <p:nvPicPr>
                <p:cNvPr id="77" name="筆跡 76">
                  <a:extLst>
                    <a:ext uri="{FF2B5EF4-FFF2-40B4-BE49-F238E27FC236}">
                      <a16:creationId xmlns:a16="http://schemas.microsoft.com/office/drawing/2014/main" id="{80408316-040E-9C5C-A73B-358684BF1F1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801540" y="6801350"/>
                  <a:ext cx="16200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78" name="筆跡 77">
                  <a:extLst>
                    <a:ext uri="{FF2B5EF4-FFF2-40B4-BE49-F238E27FC236}">
                      <a16:creationId xmlns:a16="http://schemas.microsoft.com/office/drawing/2014/main" id="{BDA8974B-F6FD-CADA-5EA1-8BCF6F8BAA68}"/>
                    </a:ext>
                  </a:extLst>
                </p14:cNvPr>
                <p14:cNvContentPartPr/>
                <p14:nvPr/>
              </p14:nvContentPartPr>
              <p14:xfrm>
                <a:off x="9528220" y="6763190"/>
                <a:ext cx="338040" cy="171000"/>
              </p14:xfrm>
            </p:contentPart>
          </mc:Choice>
          <mc:Fallback xmlns="">
            <p:pic>
              <p:nvPicPr>
                <p:cNvPr id="78" name="筆跡 77">
                  <a:extLst>
                    <a:ext uri="{FF2B5EF4-FFF2-40B4-BE49-F238E27FC236}">
                      <a16:creationId xmlns:a16="http://schemas.microsoft.com/office/drawing/2014/main" id="{BDA8974B-F6FD-CADA-5EA1-8BCF6F8BAA6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465580" y="6700550"/>
                  <a:ext cx="463680" cy="296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80" name="圖片 79">
            <a:extLst>
              <a:ext uri="{FF2B5EF4-FFF2-40B4-BE49-F238E27FC236}">
                <a16:creationId xmlns:a16="http://schemas.microsoft.com/office/drawing/2014/main" id="{F9892FF4-1ED9-4942-E31D-009AEE236FE1}"/>
              </a:ext>
            </a:extLst>
          </p:cNvPr>
          <p:cNvPicPr>
            <a:picLocks noChangeAspect="1"/>
          </p:cNvPicPr>
          <p:nvPr/>
        </p:nvPicPr>
        <p:blipFill rotWithShape="1"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39260" t="37603" r="39348" b="43573"/>
          <a:stretch/>
        </p:blipFill>
        <p:spPr>
          <a:xfrm>
            <a:off x="13439134" y="2419886"/>
            <a:ext cx="4027995" cy="3129538"/>
          </a:xfrm>
          <a:prstGeom prst="rect">
            <a:avLst/>
          </a:prstGeom>
        </p:spPr>
      </p:pic>
      <p:grpSp>
        <p:nvGrpSpPr>
          <p:cNvPr id="81" name="Group 12">
            <a:extLst>
              <a:ext uri="{FF2B5EF4-FFF2-40B4-BE49-F238E27FC236}">
                <a16:creationId xmlns:a16="http://schemas.microsoft.com/office/drawing/2014/main" id="{853DE833-D712-E379-63D9-CF74AE156C6F}"/>
              </a:ext>
            </a:extLst>
          </p:cNvPr>
          <p:cNvGrpSpPr/>
          <p:nvPr/>
        </p:nvGrpSpPr>
        <p:grpSpPr>
          <a:xfrm>
            <a:off x="13562355" y="5124870"/>
            <a:ext cx="3982994" cy="808027"/>
            <a:chOff x="0" y="0"/>
            <a:chExt cx="5310659" cy="1077369"/>
          </a:xfrm>
        </p:grpSpPr>
        <p:grpSp>
          <p:nvGrpSpPr>
            <p:cNvPr id="82" name="Group 13">
              <a:extLst>
                <a:ext uri="{FF2B5EF4-FFF2-40B4-BE49-F238E27FC236}">
                  <a16:creationId xmlns:a16="http://schemas.microsoft.com/office/drawing/2014/main" id="{C316DC92-4E2B-CAE2-B935-DCF12EEBB60E}"/>
                </a:ext>
              </a:extLst>
            </p:cNvPr>
            <p:cNvGrpSpPr/>
            <p:nvPr/>
          </p:nvGrpSpPr>
          <p:grpSpPr>
            <a:xfrm>
              <a:off x="636360" y="0"/>
              <a:ext cx="4037939" cy="1077369"/>
              <a:chOff x="0" y="0"/>
              <a:chExt cx="875772" cy="233666"/>
            </a:xfrm>
          </p:grpSpPr>
          <p:sp>
            <p:nvSpPr>
              <p:cNvPr id="84" name="Freeform 14">
                <a:extLst>
                  <a:ext uri="{FF2B5EF4-FFF2-40B4-BE49-F238E27FC236}">
                    <a16:creationId xmlns:a16="http://schemas.microsoft.com/office/drawing/2014/main" id="{07D505A8-3B50-702B-4C87-BAD99779D4FC}"/>
                  </a:ext>
                </a:extLst>
              </p:cNvPr>
              <p:cNvSpPr/>
              <p:nvPr/>
            </p:nvSpPr>
            <p:spPr>
              <a:xfrm>
                <a:off x="0" y="0"/>
                <a:ext cx="875772" cy="233666"/>
              </a:xfrm>
              <a:custGeom>
                <a:avLst/>
                <a:gdLst/>
                <a:ahLst/>
                <a:cxnLst/>
                <a:rect l="l" t="t" r="r" b="b"/>
                <a:pathLst>
                  <a:path w="875772" h="233666">
                    <a:moveTo>
                      <a:pt x="116833" y="0"/>
                    </a:moveTo>
                    <a:lnTo>
                      <a:pt x="758939" y="0"/>
                    </a:lnTo>
                    <a:cubicBezTo>
                      <a:pt x="789925" y="0"/>
                      <a:pt x="819642" y="12309"/>
                      <a:pt x="841553" y="34220"/>
                    </a:cubicBezTo>
                    <a:cubicBezTo>
                      <a:pt x="863463" y="56130"/>
                      <a:pt x="875772" y="85847"/>
                      <a:pt x="875772" y="116833"/>
                    </a:cubicBezTo>
                    <a:lnTo>
                      <a:pt x="875772" y="116833"/>
                    </a:lnTo>
                    <a:cubicBezTo>
                      <a:pt x="875772" y="147819"/>
                      <a:pt x="863463" y="177536"/>
                      <a:pt x="841553" y="199447"/>
                    </a:cubicBezTo>
                    <a:cubicBezTo>
                      <a:pt x="819642" y="221357"/>
                      <a:pt x="789925" y="233666"/>
                      <a:pt x="758939" y="233666"/>
                    </a:cubicBezTo>
                    <a:lnTo>
                      <a:pt x="116833" y="233666"/>
                    </a:lnTo>
                    <a:cubicBezTo>
                      <a:pt x="85847" y="233666"/>
                      <a:pt x="56130" y="221357"/>
                      <a:pt x="34220" y="199447"/>
                    </a:cubicBezTo>
                    <a:cubicBezTo>
                      <a:pt x="12309" y="177536"/>
                      <a:pt x="0" y="147819"/>
                      <a:pt x="0" y="116833"/>
                    </a:cubicBezTo>
                    <a:lnTo>
                      <a:pt x="0" y="116833"/>
                    </a:lnTo>
                    <a:cubicBezTo>
                      <a:pt x="0" y="85847"/>
                      <a:pt x="12309" y="56130"/>
                      <a:pt x="34220" y="34220"/>
                    </a:cubicBezTo>
                    <a:cubicBezTo>
                      <a:pt x="56130" y="12309"/>
                      <a:pt x="85847" y="0"/>
                      <a:pt x="116833" y="0"/>
                    </a:cubicBezTo>
                    <a:close/>
                  </a:path>
                </a:pathLst>
              </a:custGeom>
              <a:solidFill>
                <a:srgbClr val="FBF5C3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5" name="TextBox 15">
                <a:extLst>
                  <a:ext uri="{FF2B5EF4-FFF2-40B4-BE49-F238E27FC236}">
                    <a16:creationId xmlns:a16="http://schemas.microsoft.com/office/drawing/2014/main" id="{C2690574-10F2-A581-ED4B-3F06FF4BFCE4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46267" tIns="46267" rIns="46267" bIns="46267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83" name="TextBox 16">
              <a:extLst>
                <a:ext uri="{FF2B5EF4-FFF2-40B4-BE49-F238E27FC236}">
                  <a16:creationId xmlns:a16="http://schemas.microsoft.com/office/drawing/2014/main" id="{F82C16FE-8009-C179-15DE-7467D0554C69}"/>
                </a:ext>
              </a:extLst>
            </p:cNvPr>
            <p:cNvSpPr txBox="1"/>
            <p:nvPr/>
          </p:nvSpPr>
          <p:spPr>
            <a:xfrm>
              <a:off x="0" y="235793"/>
              <a:ext cx="5310659" cy="598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6"/>
                </a:lnSpc>
              </a:pPr>
              <a:r>
                <a:rPr lang="zh-TW" altLang="en-US" sz="3188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沒有發現的缺陷</a:t>
              </a:r>
              <a:endParaRPr lang="en-US" sz="3188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86" name="直線單箭頭接點 85">
            <a:extLst>
              <a:ext uri="{FF2B5EF4-FFF2-40B4-BE49-F238E27FC236}">
                <a16:creationId xmlns:a16="http://schemas.microsoft.com/office/drawing/2014/main" id="{2D8B66AA-F054-BD99-CCB0-2E8294F08417}"/>
              </a:ext>
            </a:extLst>
          </p:cNvPr>
          <p:cNvCxnSpPr>
            <a:cxnSpLocks/>
          </p:cNvCxnSpPr>
          <p:nvPr/>
        </p:nvCxnSpPr>
        <p:spPr>
          <a:xfrm flipH="1">
            <a:off x="16226300" y="3878382"/>
            <a:ext cx="2061700" cy="0"/>
          </a:xfrm>
          <a:prstGeom prst="straightConnector1">
            <a:avLst/>
          </a:prstGeom>
          <a:ln w="190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" name="筆跡 1">
                <a:extLst>
                  <a:ext uri="{FF2B5EF4-FFF2-40B4-BE49-F238E27FC236}">
                    <a16:creationId xmlns:a16="http://schemas.microsoft.com/office/drawing/2014/main" id="{77F21B77-D8E9-278D-C5FD-A7F13C035DD1}"/>
                  </a:ext>
                </a:extLst>
              </p14:cNvPr>
              <p14:cNvContentPartPr/>
              <p14:nvPr/>
            </p14:nvContentPartPr>
            <p14:xfrm>
              <a:off x="10391500" y="6866880"/>
              <a:ext cx="279000" cy="195840"/>
            </p14:xfrm>
          </p:contentPart>
        </mc:Choice>
        <mc:Fallback xmlns="">
          <p:pic>
            <p:nvPicPr>
              <p:cNvPr id="2" name="筆跡 1">
                <a:extLst>
                  <a:ext uri="{FF2B5EF4-FFF2-40B4-BE49-F238E27FC236}">
                    <a16:creationId xmlns:a16="http://schemas.microsoft.com/office/drawing/2014/main" id="{77F21B77-D8E9-278D-C5FD-A7F13C035DD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328500" y="6804240"/>
                <a:ext cx="404640" cy="321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9">
            <a:extLst>
              <a:ext uri="{FF2B5EF4-FFF2-40B4-BE49-F238E27FC236}">
                <a16:creationId xmlns:a16="http://schemas.microsoft.com/office/drawing/2014/main" id="{8A77FEF1-839C-31F4-7017-58C82C3425DC}"/>
              </a:ext>
            </a:extLst>
          </p:cNvPr>
          <p:cNvGrpSpPr/>
          <p:nvPr/>
        </p:nvGrpSpPr>
        <p:grpSpPr>
          <a:xfrm rot="5400000">
            <a:off x="593430" y="4491367"/>
            <a:ext cx="5640803" cy="2493505"/>
            <a:chOff x="-94368" y="0"/>
            <a:chExt cx="1001536" cy="1006025"/>
          </a:xfrm>
        </p:grpSpPr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95C7D232-C342-1522-CF30-4E1F6C616F32}"/>
                </a:ext>
              </a:extLst>
            </p:cNvPr>
            <p:cNvSpPr/>
            <p:nvPr/>
          </p:nvSpPr>
          <p:spPr>
            <a:xfrm>
              <a:off x="-94368" y="0"/>
              <a:ext cx="1001536" cy="1006025"/>
            </a:xfrm>
            <a:custGeom>
              <a:avLst/>
              <a:gdLst/>
              <a:ahLst/>
              <a:cxnLst/>
              <a:rect l="l" t="t" r="r" b="b"/>
              <a:pathLst>
                <a:path w="1001536" h="1006025">
                  <a:moveTo>
                    <a:pt x="500768" y="0"/>
                  </a:moveTo>
                  <a:cubicBezTo>
                    <a:pt x="777696" y="1238"/>
                    <a:pt x="1001536" y="226082"/>
                    <a:pt x="1001536" y="503013"/>
                  </a:cubicBezTo>
                  <a:cubicBezTo>
                    <a:pt x="1001536" y="779944"/>
                    <a:pt x="777696" y="1004787"/>
                    <a:pt x="500768" y="1006025"/>
                  </a:cubicBezTo>
                  <a:cubicBezTo>
                    <a:pt x="223840" y="1004787"/>
                    <a:pt x="0" y="779944"/>
                    <a:pt x="0" y="503013"/>
                  </a:cubicBezTo>
                  <a:cubicBezTo>
                    <a:pt x="0" y="226082"/>
                    <a:pt x="223840" y="1238"/>
                    <a:pt x="50076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42875">
              <a:solidFill>
                <a:srgbClr val="FF3131"/>
              </a:solidFill>
            </a:ln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34" name="TextBox 11">
              <a:extLst>
                <a:ext uri="{FF2B5EF4-FFF2-40B4-BE49-F238E27FC236}">
                  <a16:creationId xmlns:a16="http://schemas.microsoft.com/office/drawing/2014/main" id="{8BBEE4F9-194B-AFD0-77E2-4D2A9D472AE2}"/>
                </a:ext>
              </a:extLst>
            </p:cNvPr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22334" y="8255527"/>
            <a:ext cx="3982994" cy="808027"/>
            <a:chOff x="0" y="0"/>
            <a:chExt cx="5310659" cy="1077369"/>
          </a:xfrm>
        </p:grpSpPr>
        <p:grpSp>
          <p:nvGrpSpPr>
            <p:cNvPr id="7" name="Group 7"/>
            <p:cNvGrpSpPr/>
            <p:nvPr/>
          </p:nvGrpSpPr>
          <p:grpSpPr>
            <a:xfrm>
              <a:off x="636360" y="0"/>
              <a:ext cx="4037939" cy="1077369"/>
              <a:chOff x="0" y="0"/>
              <a:chExt cx="875772" cy="23366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75772" cy="233666"/>
              </a:xfrm>
              <a:custGeom>
                <a:avLst/>
                <a:gdLst/>
                <a:ahLst/>
                <a:cxnLst/>
                <a:rect l="l" t="t" r="r" b="b"/>
                <a:pathLst>
                  <a:path w="875772" h="233666">
                    <a:moveTo>
                      <a:pt x="116833" y="0"/>
                    </a:moveTo>
                    <a:lnTo>
                      <a:pt x="758939" y="0"/>
                    </a:lnTo>
                    <a:cubicBezTo>
                      <a:pt x="789925" y="0"/>
                      <a:pt x="819642" y="12309"/>
                      <a:pt x="841553" y="34220"/>
                    </a:cubicBezTo>
                    <a:cubicBezTo>
                      <a:pt x="863463" y="56130"/>
                      <a:pt x="875772" y="85847"/>
                      <a:pt x="875772" y="116833"/>
                    </a:cubicBezTo>
                    <a:lnTo>
                      <a:pt x="875772" y="116833"/>
                    </a:lnTo>
                    <a:cubicBezTo>
                      <a:pt x="875772" y="147819"/>
                      <a:pt x="863463" y="177536"/>
                      <a:pt x="841553" y="199447"/>
                    </a:cubicBezTo>
                    <a:cubicBezTo>
                      <a:pt x="819642" y="221357"/>
                      <a:pt x="789925" y="233666"/>
                      <a:pt x="758939" y="233666"/>
                    </a:cubicBezTo>
                    <a:lnTo>
                      <a:pt x="116833" y="233666"/>
                    </a:lnTo>
                    <a:cubicBezTo>
                      <a:pt x="85847" y="233666"/>
                      <a:pt x="56130" y="221357"/>
                      <a:pt x="34220" y="199447"/>
                    </a:cubicBezTo>
                    <a:cubicBezTo>
                      <a:pt x="12309" y="177536"/>
                      <a:pt x="0" y="147819"/>
                      <a:pt x="0" y="116833"/>
                    </a:cubicBezTo>
                    <a:lnTo>
                      <a:pt x="0" y="116833"/>
                    </a:lnTo>
                    <a:cubicBezTo>
                      <a:pt x="0" y="85847"/>
                      <a:pt x="12309" y="56130"/>
                      <a:pt x="34220" y="34220"/>
                    </a:cubicBezTo>
                    <a:cubicBezTo>
                      <a:pt x="56130" y="12309"/>
                      <a:pt x="85847" y="0"/>
                      <a:pt x="116833" y="0"/>
                    </a:cubicBezTo>
                    <a:close/>
                  </a:path>
                </a:pathLst>
              </a:custGeom>
              <a:solidFill>
                <a:srgbClr val="FBF5C3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46267" tIns="46267" rIns="46267" bIns="46267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0" name="TextBox 10"/>
            <p:cNvSpPr txBox="1"/>
            <p:nvPr/>
          </p:nvSpPr>
          <p:spPr>
            <a:xfrm>
              <a:off x="0" y="235793"/>
              <a:ext cx="5310659" cy="5984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6"/>
                </a:lnSpc>
              </a:pPr>
              <a:r>
                <a:rPr lang="zh-TW" altLang="en-US" sz="3188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實際的缺陷</a:t>
              </a:r>
              <a:endParaRPr lang="en-US" sz="3188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5" name="TextBox 18">
            <a:extLst>
              <a:ext uri="{FF2B5EF4-FFF2-40B4-BE49-F238E27FC236}">
                <a16:creationId xmlns:a16="http://schemas.microsoft.com/office/drawing/2014/main" id="{E14D160D-8726-CCEE-3B7D-84B857923A1F}"/>
              </a:ext>
            </a:extLst>
          </p:cNvPr>
          <p:cNvSpPr txBox="1"/>
          <p:nvPr/>
        </p:nvSpPr>
        <p:spPr>
          <a:xfrm>
            <a:off x="1401359" y="1285974"/>
            <a:ext cx="1048584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03.  PDD</a:t>
            </a:r>
            <a:r>
              <a:rPr lang="zh-TW" alt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檢測力提升</a:t>
            </a:r>
            <a:endParaRPr lang="en-US" sz="70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投影片編號版面配置區 36">
            <a:extLst>
              <a:ext uri="{FF2B5EF4-FFF2-40B4-BE49-F238E27FC236}">
                <a16:creationId xmlns:a16="http://schemas.microsoft.com/office/drawing/2014/main" id="{4A206846-BBAE-6097-0DEE-2CB006CF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14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9353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箭號: ＞形 8">
            <a:extLst>
              <a:ext uri="{FF2B5EF4-FFF2-40B4-BE49-F238E27FC236}">
                <a16:creationId xmlns:a16="http://schemas.microsoft.com/office/drawing/2014/main" id="{300B95AD-49B2-077D-9B7D-184A93A4E8FD}"/>
              </a:ext>
            </a:extLst>
          </p:cNvPr>
          <p:cNvSpPr/>
          <p:nvPr/>
        </p:nvSpPr>
        <p:spPr>
          <a:xfrm>
            <a:off x="10045357" y="395259"/>
            <a:ext cx="2169029" cy="869795"/>
          </a:xfrm>
          <a:prstGeom prst="chevron">
            <a:avLst/>
          </a:prstGeom>
          <a:solidFill>
            <a:srgbClr val="A5D5E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2F5121C-7065-95A7-82EB-D698B4BA7C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49" b="16822"/>
          <a:stretch/>
        </p:blipFill>
        <p:spPr>
          <a:xfrm>
            <a:off x="10060597" y="395259"/>
            <a:ext cx="7843782" cy="87891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201400" y="7143750"/>
            <a:ext cx="6057900" cy="21287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zh-TW" altLang="en-US" sz="7500" b="1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不良統計</a:t>
            </a:r>
            <a:endParaRPr lang="en-US" altLang="zh-TW" sz="7500" b="1" dirty="0">
              <a:solidFill>
                <a:srgbClr val="8CA9A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8250"/>
              </a:lnSpc>
            </a:pPr>
            <a:r>
              <a:rPr lang="zh-TW" altLang="en-US" sz="7500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理解與分析</a:t>
            </a:r>
            <a:endParaRPr lang="en-US" sz="7500" dirty="0">
              <a:solidFill>
                <a:srgbClr val="8CA9A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Freeform 2">
            <a:extLst>
              <a:ext uri="{FF2B5EF4-FFF2-40B4-BE49-F238E27FC236}">
                <a16:creationId xmlns:a16="http://schemas.microsoft.com/office/drawing/2014/main" id="{0351D2A8-9317-D746-DC4C-ED738C9541DB}"/>
              </a:ext>
            </a:extLst>
          </p:cNvPr>
          <p:cNvSpPr/>
          <p:nvPr/>
        </p:nvSpPr>
        <p:spPr>
          <a:xfrm>
            <a:off x="13156322" y="9615937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Freeform 3">
            <a:extLst>
              <a:ext uri="{FF2B5EF4-FFF2-40B4-BE49-F238E27FC236}">
                <a16:creationId xmlns:a16="http://schemas.microsoft.com/office/drawing/2014/main" id="{8ED731BE-6F4B-1F60-F497-277DECDADD63}"/>
              </a:ext>
            </a:extLst>
          </p:cNvPr>
          <p:cNvSpPr/>
          <p:nvPr/>
        </p:nvSpPr>
        <p:spPr>
          <a:xfrm>
            <a:off x="-2701619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2" name="圖片 31" descr="一張含有 文字, 螢幕擷取畫面, 繪圖, 圖表 的圖片&#10;&#10;自動產生的描述">
            <a:extLst>
              <a:ext uri="{FF2B5EF4-FFF2-40B4-BE49-F238E27FC236}">
                <a16:creationId xmlns:a16="http://schemas.microsoft.com/office/drawing/2014/main" id="{9AEDB6D3-0DC2-6A7A-AA95-36366F02CB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423074"/>
            <a:ext cx="10934700" cy="7289799"/>
          </a:xfrm>
          <a:prstGeom prst="rect">
            <a:avLst/>
          </a:prstGeom>
        </p:spPr>
      </p:pic>
      <p:sp>
        <p:nvSpPr>
          <p:cNvPr id="4" name="TextBox 18">
            <a:extLst>
              <a:ext uri="{FF2B5EF4-FFF2-40B4-BE49-F238E27FC236}">
                <a16:creationId xmlns:a16="http://schemas.microsoft.com/office/drawing/2014/main" id="{F4CA97F9-C605-A6AE-D589-1A2FB8870849}"/>
              </a:ext>
            </a:extLst>
          </p:cNvPr>
          <p:cNvSpPr txBox="1"/>
          <p:nvPr/>
        </p:nvSpPr>
        <p:spPr>
          <a:xfrm>
            <a:off x="1401359" y="1285974"/>
            <a:ext cx="1048584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03.  PDD</a:t>
            </a:r>
            <a:r>
              <a:rPr lang="zh-TW" alt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檢測力提升</a:t>
            </a:r>
            <a:endParaRPr lang="en-US" sz="70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DD45AF-2FED-68E0-2D86-BA8A184FD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15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819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23457E-7 L 0.10391 -0.000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號: ＞形 6">
            <a:extLst>
              <a:ext uri="{FF2B5EF4-FFF2-40B4-BE49-F238E27FC236}">
                <a16:creationId xmlns:a16="http://schemas.microsoft.com/office/drawing/2014/main" id="{C00974E1-BF08-5AB9-6102-110DC69A6DBC}"/>
              </a:ext>
            </a:extLst>
          </p:cNvPr>
          <p:cNvSpPr/>
          <p:nvPr/>
        </p:nvSpPr>
        <p:spPr>
          <a:xfrm>
            <a:off x="11930943" y="383544"/>
            <a:ext cx="2169029" cy="869795"/>
          </a:xfrm>
          <a:prstGeom prst="chevron">
            <a:avLst/>
          </a:prstGeom>
          <a:solidFill>
            <a:srgbClr val="A5D5E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578555B-7DBB-C6BE-A9BF-803EA94B1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49" b="16822"/>
          <a:stretch/>
        </p:blipFill>
        <p:spPr>
          <a:xfrm>
            <a:off x="10060597" y="395259"/>
            <a:ext cx="7843782" cy="87891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9E52A8D5-24B6-F2E9-D50F-CE9009EA5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463" y="2560143"/>
            <a:ext cx="8736266" cy="368267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7D799F-B0B7-7A22-F605-927A6D2B1F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50" t="1655" r="24202" b="8547"/>
          <a:stretch/>
        </p:blipFill>
        <p:spPr>
          <a:xfrm>
            <a:off x="12404431" y="1617568"/>
            <a:ext cx="4854869" cy="5443336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759210" y="7143750"/>
            <a:ext cx="5500090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altLang="zh-TW" sz="7500" b="1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PDD</a:t>
            </a:r>
            <a:r>
              <a:rPr lang="zh-TW" altLang="en-US" sz="7500" b="1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數據</a:t>
            </a:r>
            <a:endParaRPr lang="en-US" altLang="zh-TW" sz="7500" b="1" dirty="0">
              <a:solidFill>
                <a:srgbClr val="8CA9A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8250"/>
              </a:lnSpc>
            </a:pPr>
            <a:r>
              <a:rPr lang="zh-TW" altLang="en-US" sz="7500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理解與分析</a:t>
            </a:r>
            <a:endParaRPr lang="en-US" altLang="zh-TW" sz="7500" dirty="0">
              <a:solidFill>
                <a:srgbClr val="8CA9A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Freeform 2">
            <a:extLst>
              <a:ext uri="{FF2B5EF4-FFF2-40B4-BE49-F238E27FC236}">
                <a16:creationId xmlns:a16="http://schemas.microsoft.com/office/drawing/2014/main" id="{0351D2A8-9317-D746-DC4C-ED738C9541DB}"/>
              </a:ext>
            </a:extLst>
          </p:cNvPr>
          <p:cNvSpPr/>
          <p:nvPr/>
        </p:nvSpPr>
        <p:spPr>
          <a:xfrm>
            <a:off x="13156322" y="9615937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Freeform 3">
            <a:extLst>
              <a:ext uri="{FF2B5EF4-FFF2-40B4-BE49-F238E27FC236}">
                <a16:creationId xmlns:a16="http://schemas.microsoft.com/office/drawing/2014/main" id="{8ED731BE-6F4B-1F60-F497-277DECDADD63}"/>
              </a:ext>
            </a:extLst>
          </p:cNvPr>
          <p:cNvSpPr/>
          <p:nvPr/>
        </p:nvSpPr>
        <p:spPr>
          <a:xfrm>
            <a:off x="-2701619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箭號: 圓形 12">
            <a:extLst>
              <a:ext uri="{FF2B5EF4-FFF2-40B4-BE49-F238E27FC236}">
                <a16:creationId xmlns:a16="http://schemas.microsoft.com/office/drawing/2014/main" id="{76DED0D7-4102-E3D6-474F-77EFAC4DB5CD}"/>
              </a:ext>
            </a:extLst>
          </p:cNvPr>
          <p:cNvSpPr/>
          <p:nvPr/>
        </p:nvSpPr>
        <p:spPr>
          <a:xfrm>
            <a:off x="10060597" y="1707227"/>
            <a:ext cx="2514600" cy="2514600"/>
          </a:xfrm>
          <a:prstGeom prst="circularArrow">
            <a:avLst>
              <a:gd name="adj1" fmla="val 7280"/>
              <a:gd name="adj2" fmla="val 1935185"/>
              <a:gd name="adj3" fmla="val 19289445"/>
              <a:gd name="adj4" fmla="val 10800000"/>
              <a:gd name="adj5" fmla="val 1281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562B68E8-688C-4139-C4F0-C5B8B598349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856" b="5981"/>
          <a:stretch/>
        </p:blipFill>
        <p:spPr>
          <a:xfrm>
            <a:off x="3276600" y="6362700"/>
            <a:ext cx="5994557" cy="3802557"/>
          </a:xfrm>
          <a:prstGeom prst="rect">
            <a:avLst/>
          </a:prstGeom>
        </p:spPr>
      </p:pic>
      <p:sp>
        <p:nvSpPr>
          <p:cNvPr id="2" name="TextBox 18">
            <a:extLst>
              <a:ext uri="{FF2B5EF4-FFF2-40B4-BE49-F238E27FC236}">
                <a16:creationId xmlns:a16="http://schemas.microsoft.com/office/drawing/2014/main" id="{D4FE83E1-B49B-9037-4509-720539B53685}"/>
              </a:ext>
            </a:extLst>
          </p:cNvPr>
          <p:cNvSpPr txBox="1"/>
          <p:nvPr/>
        </p:nvSpPr>
        <p:spPr>
          <a:xfrm>
            <a:off x="1401359" y="1285974"/>
            <a:ext cx="1048584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03.  PDD</a:t>
            </a:r>
            <a:r>
              <a:rPr lang="zh-TW" alt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檢測力提升</a:t>
            </a:r>
            <a:endParaRPr lang="en-US" sz="70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AD0B4A-EB47-3E64-9510-0DE275CB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16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20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783690" y="9563100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E603C6-503C-8BFD-C109-E7EB8BB12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820" y="990600"/>
            <a:ext cx="17382359" cy="8305800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2440FD4-6CBA-FC33-0C76-40840621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17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728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箭號: ＞形 26">
            <a:extLst>
              <a:ext uri="{FF2B5EF4-FFF2-40B4-BE49-F238E27FC236}">
                <a16:creationId xmlns:a16="http://schemas.microsoft.com/office/drawing/2014/main" id="{99B2906D-6815-C64F-F43C-6C3AEBF5490E}"/>
              </a:ext>
            </a:extLst>
          </p:cNvPr>
          <p:cNvSpPr/>
          <p:nvPr/>
        </p:nvSpPr>
        <p:spPr>
          <a:xfrm>
            <a:off x="11950485" y="384318"/>
            <a:ext cx="2169029" cy="869795"/>
          </a:xfrm>
          <a:prstGeom prst="chevron">
            <a:avLst/>
          </a:prstGeom>
          <a:solidFill>
            <a:srgbClr val="A5D5E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E127D792-23CE-C2AA-AD18-CC50F7D528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49" b="16822"/>
          <a:stretch/>
        </p:blipFill>
        <p:spPr>
          <a:xfrm>
            <a:off x="10060597" y="395259"/>
            <a:ext cx="7843782" cy="87891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759210" y="7143750"/>
            <a:ext cx="5500090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zh-TW" altLang="en-US" sz="7500" b="1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找出問題</a:t>
            </a:r>
          </a:p>
          <a:p>
            <a:pPr algn="r">
              <a:lnSpc>
                <a:spcPts val="8250"/>
              </a:lnSpc>
            </a:pPr>
            <a:r>
              <a:rPr lang="zh-TW" altLang="en-US" sz="7500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並收集意見</a:t>
            </a:r>
            <a:endParaRPr lang="en-US" sz="7500" dirty="0">
              <a:solidFill>
                <a:srgbClr val="8CA9A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Freeform 2">
            <a:extLst>
              <a:ext uri="{FF2B5EF4-FFF2-40B4-BE49-F238E27FC236}">
                <a16:creationId xmlns:a16="http://schemas.microsoft.com/office/drawing/2014/main" id="{0351D2A8-9317-D746-DC4C-ED738C9541DB}"/>
              </a:ext>
            </a:extLst>
          </p:cNvPr>
          <p:cNvSpPr/>
          <p:nvPr/>
        </p:nvSpPr>
        <p:spPr>
          <a:xfrm>
            <a:off x="13156322" y="9615937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Freeform 3">
            <a:extLst>
              <a:ext uri="{FF2B5EF4-FFF2-40B4-BE49-F238E27FC236}">
                <a16:creationId xmlns:a16="http://schemas.microsoft.com/office/drawing/2014/main" id="{8ED731BE-6F4B-1F60-F497-277DECDADD63}"/>
              </a:ext>
            </a:extLst>
          </p:cNvPr>
          <p:cNvSpPr/>
          <p:nvPr/>
        </p:nvSpPr>
        <p:spPr>
          <a:xfrm>
            <a:off x="-2701619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6AC1650B-E71D-7D74-5357-59F1A39C2A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493175"/>
              </p:ext>
            </p:extLst>
          </p:nvPr>
        </p:nvGraphicFramePr>
        <p:xfrm>
          <a:off x="1401359" y="3061404"/>
          <a:ext cx="9829800" cy="4914384"/>
        </p:xfrm>
        <a:graphic>
          <a:graphicData uri="http://schemas.openxmlformats.org/drawingml/2006/table">
            <a:tbl>
              <a:tblPr/>
              <a:tblGrid>
                <a:gridCol w="2500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28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8313"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899"/>
                        </a:lnSpc>
                        <a:defRPr/>
                      </a:pPr>
                      <a:r>
                        <a:rPr lang="zh-TW" altLang="en-US" sz="3499" b="1" dirty="0">
                          <a:solidFill>
                            <a:srgbClr val="FFFFFF"/>
                          </a:solidFill>
                          <a:ea typeface="Canva Sans Bold"/>
                        </a:rPr>
                        <a:t>內容</a:t>
                      </a:r>
                      <a:endParaRPr lang="en-US" sz="3499" b="1" dirty="0">
                        <a:solidFill>
                          <a:srgbClr val="FFFFFF"/>
                        </a:solidFill>
                        <a:ea typeface="Canva Sans Bold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338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zh-TW" altLang="en-US" sz="3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主要問題</a:t>
                      </a:r>
                      <a:endParaRPr lang="en-US" sz="3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2950" indent="-742950" algn="l">
                        <a:lnSpc>
                          <a:spcPts val="4619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zh-TW" altLang="en-US" sz="3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</a:t>
                      </a:r>
                      <a:r>
                        <a:rPr lang="zh-TW" altLang="en-US" sz="3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淡的色差</a:t>
                      </a:r>
                      <a:r>
                        <a:rPr lang="zh-TW" altLang="en-US" sz="3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不敏銳</a:t>
                      </a:r>
                      <a:endParaRPr lang="en-US" altLang="zh-TW" sz="36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742950" indent="-742950" algn="l">
                        <a:lnSpc>
                          <a:spcPts val="4619"/>
                        </a:lnSpc>
                        <a:buFont typeface="+mj-lt"/>
                        <a:buAutoNum type="arabicPeriod"/>
                        <a:defRPr/>
                      </a:pPr>
                      <a:r>
                        <a:rPr lang="zh-TW" altLang="en-US" sz="36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參考圖像會</a:t>
                      </a:r>
                      <a:r>
                        <a:rPr lang="zh-TW" altLang="en-US" sz="3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出現缺陷</a:t>
                      </a:r>
                      <a:endParaRPr lang="en-US" altLang="zh-TW" sz="3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6338">
                <a:tc>
                  <a:txBody>
                    <a:bodyPr/>
                    <a:lstStyle/>
                    <a:p>
                      <a:pPr algn="ctr">
                        <a:lnSpc>
                          <a:spcPts val="4619"/>
                        </a:lnSpc>
                        <a:defRPr/>
                      </a:pPr>
                      <a:r>
                        <a:rPr lang="zh-TW" altLang="en-US" sz="3600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意見反映</a:t>
                      </a:r>
                      <a:endParaRPr lang="en-US" altLang="zh-TW" sz="36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742950" marR="0" lvl="0" indent="-742950" algn="l" defTabSz="914400" rtl="0" eaLnBrk="1" fontAlgn="auto" latinLnBrk="0" hangingPunct="1">
                        <a:lnSpc>
                          <a:spcPts val="46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zh-TW" alt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檢查等級不好決定</a:t>
                      </a:r>
                      <a:endParaRPr kumimoji="0" lang="en-US" altLang="zh-TW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  <a:p>
                      <a:pPr marL="742950" marR="0" lvl="0" indent="-742950" algn="l" defTabSz="914400" rtl="0" eaLnBrk="1" fontAlgn="auto" latinLnBrk="0" hangingPunct="1">
                        <a:lnSpc>
                          <a:spcPts val="461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kumimoji="0" lang="zh-TW" altLang="en-US" sz="3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動態影像</a:t>
                      </a:r>
                      <a:r>
                        <a:rPr kumimoji="0" lang="zh-TW" altLang="en-US" sz="3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對調整有幫助</a:t>
                      </a:r>
                      <a:endParaRPr kumimoji="0" lang="en-US" altLang="zh-TW" sz="3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extBox 18">
            <a:extLst>
              <a:ext uri="{FF2B5EF4-FFF2-40B4-BE49-F238E27FC236}">
                <a16:creationId xmlns:a16="http://schemas.microsoft.com/office/drawing/2014/main" id="{CE3D10FD-E2A6-69F4-0D42-DDFE693EDE17}"/>
              </a:ext>
            </a:extLst>
          </p:cNvPr>
          <p:cNvSpPr txBox="1"/>
          <p:nvPr/>
        </p:nvSpPr>
        <p:spPr>
          <a:xfrm>
            <a:off x="1401359" y="1285974"/>
            <a:ext cx="1048584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03.  PDD</a:t>
            </a:r>
            <a:r>
              <a:rPr lang="zh-TW" alt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檢測力提升</a:t>
            </a:r>
            <a:endParaRPr lang="en-US" sz="70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7094DC2-005D-21D9-FF20-D705F978584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rcRect l="39260" t="37603" r="39348" b="43573"/>
          <a:stretch/>
        </p:blipFill>
        <p:spPr>
          <a:xfrm>
            <a:off x="13439134" y="2419886"/>
            <a:ext cx="4027995" cy="3129538"/>
          </a:xfrm>
          <a:prstGeom prst="rect">
            <a:avLst/>
          </a:prstGeom>
        </p:spPr>
      </p:pic>
      <p:grpSp>
        <p:nvGrpSpPr>
          <p:cNvPr id="4" name="Group 12">
            <a:extLst>
              <a:ext uri="{FF2B5EF4-FFF2-40B4-BE49-F238E27FC236}">
                <a16:creationId xmlns:a16="http://schemas.microsoft.com/office/drawing/2014/main" id="{4D31BD91-5669-ED66-E8B9-F3CA75CC45B7}"/>
              </a:ext>
            </a:extLst>
          </p:cNvPr>
          <p:cNvGrpSpPr/>
          <p:nvPr/>
        </p:nvGrpSpPr>
        <p:grpSpPr>
          <a:xfrm>
            <a:off x="13562355" y="5124870"/>
            <a:ext cx="3982994" cy="808027"/>
            <a:chOff x="0" y="0"/>
            <a:chExt cx="5310659" cy="1077369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F5C43C1C-BB3F-DBF1-A5DF-2C9BBBB567FC}"/>
                </a:ext>
              </a:extLst>
            </p:cNvPr>
            <p:cNvGrpSpPr/>
            <p:nvPr/>
          </p:nvGrpSpPr>
          <p:grpSpPr>
            <a:xfrm>
              <a:off x="636360" y="0"/>
              <a:ext cx="4037939" cy="1077369"/>
              <a:chOff x="0" y="0"/>
              <a:chExt cx="875772" cy="233666"/>
            </a:xfrm>
          </p:grpSpPr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id="{511C915E-7CFC-276E-91CB-9CD46DEA8FEA}"/>
                  </a:ext>
                </a:extLst>
              </p:cNvPr>
              <p:cNvSpPr/>
              <p:nvPr/>
            </p:nvSpPr>
            <p:spPr>
              <a:xfrm>
                <a:off x="0" y="0"/>
                <a:ext cx="875772" cy="233666"/>
              </a:xfrm>
              <a:custGeom>
                <a:avLst/>
                <a:gdLst/>
                <a:ahLst/>
                <a:cxnLst/>
                <a:rect l="l" t="t" r="r" b="b"/>
                <a:pathLst>
                  <a:path w="875772" h="233666">
                    <a:moveTo>
                      <a:pt x="116833" y="0"/>
                    </a:moveTo>
                    <a:lnTo>
                      <a:pt x="758939" y="0"/>
                    </a:lnTo>
                    <a:cubicBezTo>
                      <a:pt x="789925" y="0"/>
                      <a:pt x="819642" y="12309"/>
                      <a:pt x="841553" y="34220"/>
                    </a:cubicBezTo>
                    <a:cubicBezTo>
                      <a:pt x="863463" y="56130"/>
                      <a:pt x="875772" y="85847"/>
                      <a:pt x="875772" y="116833"/>
                    </a:cubicBezTo>
                    <a:lnTo>
                      <a:pt x="875772" y="116833"/>
                    </a:lnTo>
                    <a:cubicBezTo>
                      <a:pt x="875772" y="147819"/>
                      <a:pt x="863463" y="177536"/>
                      <a:pt x="841553" y="199447"/>
                    </a:cubicBezTo>
                    <a:cubicBezTo>
                      <a:pt x="819642" y="221357"/>
                      <a:pt x="789925" y="233666"/>
                      <a:pt x="758939" y="233666"/>
                    </a:cubicBezTo>
                    <a:lnTo>
                      <a:pt x="116833" y="233666"/>
                    </a:lnTo>
                    <a:cubicBezTo>
                      <a:pt x="85847" y="233666"/>
                      <a:pt x="56130" y="221357"/>
                      <a:pt x="34220" y="199447"/>
                    </a:cubicBezTo>
                    <a:cubicBezTo>
                      <a:pt x="12309" y="177536"/>
                      <a:pt x="0" y="147819"/>
                      <a:pt x="0" y="116833"/>
                    </a:cubicBezTo>
                    <a:lnTo>
                      <a:pt x="0" y="116833"/>
                    </a:lnTo>
                    <a:cubicBezTo>
                      <a:pt x="0" y="85847"/>
                      <a:pt x="12309" y="56130"/>
                      <a:pt x="34220" y="34220"/>
                    </a:cubicBezTo>
                    <a:cubicBezTo>
                      <a:pt x="56130" y="12309"/>
                      <a:pt x="85847" y="0"/>
                      <a:pt x="116833" y="0"/>
                    </a:cubicBezTo>
                    <a:close/>
                  </a:path>
                </a:pathLst>
              </a:custGeom>
              <a:solidFill>
                <a:srgbClr val="FBF5C3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15">
                <a:extLst>
                  <a:ext uri="{FF2B5EF4-FFF2-40B4-BE49-F238E27FC236}">
                    <a16:creationId xmlns:a16="http://schemas.microsoft.com/office/drawing/2014/main" id="{1BBB68FC-F4C6-4776-FFFC-8BB22CC857F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46267" tIns="46267" rIns="46267" bIns="46267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0" name="TextBox 16">
              <a:extLst>
                <a:ext uri="{FF2B5EF4-FFF2-40B4-BE49-F238E27FC236}">
                  <a16:creationId xmlns:a16="http://schemas.microsoft.com/office/drawing/2014/main" id="{8C1AE1E4-5371-9F9E-DD0A-9431C855E50E}"/>
                </a:ext>
              </a:extLst>
            </p:cNvPr>
            <p:cNvSpPr txBox="1"/>
            <p:nvPr/>
          </p:nvSpPr>
          <p:spPr>
            <a:xfrm>
              <a:off x="0" y="235793"/>
              <a:ext cx="5310659" cy="598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06"/>
                </a:lnSpc>
              </a:pPr>
              <a:r>
                <a:rPr lang="zh-TW" altLang="en-US" sz="3188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沒有發現的缺陷</a:t>
              </a:r>
              <a:endParaRPr lang="en-US" sz="3188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B260739F-A068-7FAC-840B-3B5F897066CD}"/>
              </a:ext>
            </a:extLst>
          </p:cNvPr>
          <p:cNvCxnSpPr>
            <a:cxnSpLocks/>
          </p:cNvCxnSpPr>
          <p:nvPr/>
        </p:nvCxnSpPr>
        <p:spPr>
          <a:xfrm flipH="1">
            <a:off x="15947870" y="3984655"/>
            <a:ext cx="1597479" cy="0"/>
          </a:xfrm>
          <a:prstGeom prst="straightConnector1">
            <a:avLst/>
          </a:prstGeom>
          <a:ln w="1905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圖片 8" descr="一張含有 室內, 文字, 電腦, 電腦監視器 的圖片&#10;&#10;自動產生的描述">
            <a:extLst>
              <a:ext uri="{FF2B5EF4-FFF2-40B4-BE49-F238E27FC236}">
                <a16:creationId xmlns:a16="http://schemas.microsoft.com/office/drawing/2014/main" id="{221C8787-A124-ECF7-D1A9-48C365EC700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t="7758" r="19531" b="8518"/>
          <a:stretch/>
        </p:blipFill>
        <p:spPr>
          <a:xfrm>
            <a:off x="12449639" y="1622826"/>
            <a:ext cx="5431493" cy="5254157"/>
          </a:xfrm>
          <a:prstGeom prst="rect">
            <a:avLst/>
          </a:prstGeom>
        </p:spPr>
      </p:pic>
      <p:sp>
        <p:nvSpPr>
          <p:cNvPr id="26" name="投影片編號版面配置區 25">
            <a:extLst>
              <a:ext uri="{FF2B5EF4-FFF2-40B4-BE49-F238E27FC236}">
                <a16:creationId xmlns:a16="http://schemas.microsoft.com/office/drawing/2014/main" id="{E937AF81-60B8-52C6-DA7E-22A872E8E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18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572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7 L 0.10391 -0.000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06670" y="2468661"/>
            <a:ext cx="6726444" cy="131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0"/>
              </a:lnSpc>
            </a:pPr>
            <a:r>
              <a:rPr kumimoji="0" lang="zh-TW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8CA9A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蘇慬  </a:t>
            </a:r>
            <a:r>
              <a:rPr lang="en-US" altLang="zh-TW" sz="4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4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ㄑㄧㄣˊ</a:t>
            </a:r>
            <a:r>
              <a:rPr lang="en-US" altLang="zh-TW" sz="4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CHIN)</a:t>
            </a:r>
          </a:p>
          <a:p>
            <a:pPr marL="0" marR="0" lvl="0" indent="0" algn="l" defTabSz="914400" rtl="0" eaLnBrk="1" fontAlgn="auto" latinLnBrk="0" hangingPunct="1">
              <a:lnSpc>
                <a:spcPts val="4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600" b="1" i="0" u="none" strike="noStrike" kern="1200" cap="none" spc="0" normalizeH="0" baseline="0" noProof="0" dirty="0">
              <a:ln>
                <a:noFill/>
              </a:ln>
              <a:solidFill>
                <a:srgbClr val="8CA9A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2417556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A167645-4C1D-87BB-EAB6-8797FE804F8D}"/>
              </a:ext>
            </a:extLst>
          </p:cNvPr>
          <p:cNvGrpSpPr/>
          <p:nvPr/>
        </p:nvGrpSpPr>
        <p:grpSpPr>
          <a:xfrm>
            <a:off x="10972800" y="8133908"/>
            <a:ext cx="5953371" cy="1030368"/>
            <a:chOff x="2417556" y="7136514"/>
            <a:chExt cx="5953371" cy="1030368"/>
          </a:xfrm>
        </p:grpSpPr>
        <p:sp>
          <p:nvSpPr>
            <p:cNvPr id="3" name="TextBox 3"/>
            <p:cNvSpPr txBox="1"/>
            <p:nvPr/>
          </p:nvSpPr>
          <p:spPr>
            <a:xfrm>
              <a:off x="2417556" y="7136514"/>
              <a:ext cx="5953371" cy="5016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500" b="1" i="0" u="none" strike="noStrike" kern="1200" cap="none" spc="0" normalizeH="0" baseline="0" noProof="0" dirty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實習單位</a:t>
              </a:r>
              <a:endParaRPr kumimoji="0" 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417556" y="7666745"/>
              <a:ext cx="4973844" cy="50013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3500" b="0" i="0" u="none" strike="noStrike" kern="1200" cap="none" spc="0" normalizeH="0" baseline="0" noProof="0" dirty="0">
                  <a:ln>
                    <a:noFill/>
                  </a:ln>
                  <a:solidFill>
                    <a:srgbClr val="737373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順昶塑膠 樹林廠 品保課</a:t>
              </a:r>
              <a:endParaRPr kumimoji="0" 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32048" y="3847772"/>
            <a:ext cx="7412244" cy="3500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600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國立陽明交通大學</a:t>
            </a:r>
            <a:endParaRPr lang="en-US" altLang="zh-TW" sz="3600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600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工業工程與管理學系 四年級</a:t>
            </a:r>
            <a:endParaRPr lang="en-US" altLang="zh-TW" sz="3600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TW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</a:t>
            </a:r>
            <a:r>
              <a:rPr kumimoji="0" lang="en-US" altLang="zh-TW" sz="360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kumimoji="0" lang="zh-TW" altLang="en-US" sz="360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管理組</a:t>
            </a:r>
            <a:r>
              <a:rPr lang="zh-TW" altLang="en-US" sz="3600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zh-TW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跨領域學程</a:t>
            </a:r>
            <a:endParaRPr lang="en-US" altLang="zh-TW" sz="3600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marR="0" lvl="0" indent="-45720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TW" sz="3600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600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工業工程</a:t>
            </a:r>
            <a:endParaRPr lang="en-US" altLang="zh-TW" sz="3600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lvl="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3600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資料分析與數據科學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13482016" y="-2080942"/>
            <a:ext cx="5450085" cy="4161883"/>
          </a:xfrm>
          <a:custGeom>
            <a:avLst/>
            <a:gdLst/>
            <a:ahLst/>
            <a:cxnLst/>
            <a:rect l="l" t="t" r="r" b="b"/>
            <a:pathLst>
              <a:path w="5450085" h="4161883">
                <a:moveTo>
                  <a:pt x="0" y="0"/>
                </a:moveTo>
                <a:lnTo>
                  <a:pt x="5450085" y="0"/>
                </a:lnTo>
                <a:lnTo>
                  <a:pt x="5450085" y="4161884"/>
                </a:lnTo>
                <a:lnTo>
                  <a:pt x="0" y="4161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" name="圖片 9" descr="一張含有 人的臉孔, 人員, 下巴, 服裝 的圖片&#10;&#10;自動產生的描述">
            <a:extLst>
              <a:ext uri="{FF2B5EF4-FFF2-40B4-BE49-F238E27FC236}">
                <a16:creationId xmlns:a16="http://schemas.microsoft.com/office/drawing/2014/main" id="{53DDE44F-70DD-C147-5E2B-A10252425E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3547" y="2631185"/>
            <a:ext cx="3639462" cy="502463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AF548BA-4437-222D-F200-DEE4409B3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1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箭號: ＞形 6">
            <a:extLst>
              <a:ext uri="{FF2B5EF4-FFF2-40B4-BE49-F238E27FC236}">
                <a16:creationId xmlns:a16="http://schemas.microsoft.com/office/drawing/2014/main" id="{EE7EC594-90B6-140C-E785-4979BD7FFDCE}"/>
              </a:ext>
            </a:extLst>
          </p:cNvPr>
          <p:cNvSpPr/>
          <p:nvPr/>
        </p:nvSpPr>
        <p:spPr>
          <a:xfrm>
            <a:off x="13825780" y="384318"/>
            <a:ext cx="2169029" cy="869795"/>
          </a:xfrm>
          <a:prstGeom prst="chevron">
            <a:avLst/>
          </a:prstGeom>
          <a:solidFill>
            <a:srgbClr val="A5D5E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6C76B25-9166-881D-147A-376F5D432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49" b="16822"/>
          <a:stretch/>
        </p:blipFill>
        <p:spPr>
          <a:xfrm>
            <a:off x="10060597" y="395259"/>
            <a:ext cx="7843782" cy="87891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759210" y="7143750"/>
            <a:ext cx="5500090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zh-TW" altLang="en-US" sz="7500" b="1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提出建議</a:t>
            </a:r>
          </a:p>
          <a:p>
            <a:pPr algn="r">
              <a:lnSpc>
                <a:spcPts val="8250"/>
              </a:lnSpc>
            </a:pPr>
            <a:r>
              <a:rPr lang="zh-TW" altLang="en-US" sz="7500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改的開始</a:t>
            </a:r>
            <a:endParaRPr lang="en-US" sz="7500" dirty="0">
              <a:solidFill>
                <a:srgbClr val="8CA9A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Freeform 2">
            <a:extLst>
              <a:ext uri="{FF2B5EF4-FFF2-40B4-BE49-F238E27FC236}">
                <a16:creationId xmlns:a16="http://schemas.microsoft.com/office/drawing/2014/main" id="{0351D2A8-9317-D746-DC4C-ED738C9541DB}"/>
              </a:ext>
            </a:extLst>
          </p:cNvPr>
          <p:cNvSpPr/>
          <p:nvPr/>
        </p:nvSpPr>
        <p:spPr>
          <a:xfrm>
            <a:off x="13156322" y="9615937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Freeform 3">
            <a:extLst>
              <a:ext uri="{FF2B5EF4-FFF2-40B4-BE49-F238E27FC236}">
                <a16:creationId xmlns:a16="http://schemas.microsoft.com/office/drawing/2014/main" id="{8ED731BE-6F4B-1F60-F497-277DECDADD63}"/>
              </a:ext>
            </a:extLst>
          </p:cNvPr>
          <p:cNvSpPr/>
          <p:nvPr/>
        </p:nvSpPr>
        <p:spPr>
          <a:xfrm>
            <a:off x="-2701619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80C99DC9-32CC-008D-0778-AEE516A7788D}"/>
              </a:ext>
            </a:extLst>
          </p:cNvPr>
          <p:cNvSpPr txBox="1"/>
          <p:nvPr/>
        </p:nvSpPr>
        <p:spPr>
          <a:xfrm>
            <a:off x="2590800" y="4894152"/>
            <a:ext cx="10565522" cy="25006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針對點狀、縱向、橫向</a:t>
            </a:r>
            <a:r>
              <a:rPr kumimoji="0" lang="zh-TW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加強色差檢查</a:t>
            </a:r>
            <a:r>
              <a:rPr lang="zh-TW" altLang="en-US" sz="3500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設定</a:t>
            </a:r>
            <a:endParaRPr lang="en-US" altLang="zh-TW" sz="3500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marR="0" lvl="0" indent="-51435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altLang="zh-TW" sz="3500" b="0" i="0" u="none" strike="noStrike" kern="120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marR="0" lvl="0" indent="-51435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zh-TW" altLang="en-US" sz="3500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訂定參考圖像標準，</a:t>
            </a:r>
            <a:r>
              <a:rPr lang="zh-TW" altLang="en-US" sz="35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固定參考圖像</a:t>
            </a:r>
            <a:endParaRPr kumimoji="0" lang="en-US" altLang="zh-TW" sz="35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marR="0" lvl="0" indent="-51435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marR="0" lvl="0" indent="-51435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針對機台差異</a:t>
            </a:r>
            <a:r>
              <a:rPr kumimoji="0" lang="zh-TW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設計</a:t>
            </a:r>
            <a:r>
              <a:rPr kumimoji="0" lang="en-US" altLang="zh-TW" sz="3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PDD</a:t>
            </a:r>
            <a:r>
              <a:rPr kumimoji="0" lang="zh-TW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操作及設定流程</a:t>
            </a:r>
            <a:endParaRPr kumimoji="0" lang="en-US" altLang="zh-TW" sz="35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08DAAA0F-B456-9304-40D0-25E7624285B9}"/>
              </a:ext>
            </a:extLst>
          </p:cNvPr>
          <p:cNvSpPr txBox="1"/>
          <p:nvPr/>
        </p:nvSpPr>
        <p:spPr>
          <a:xfrm>
            <a:off x="2165556" y="3713752"/>
            <a:ext cx="8047441" cy="507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zh-TW" altLang="en-US" sz="45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參數設定改善、嘗試建立標準</a:t>
            </a:r>
            <a:endParaRPr lang="en-US" altLang="zh-TW" sz="45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40E5D74B-3237-C7D3-D4C9-29E578D19D85}"/>
              </a:ext>
            </a:extLst>
          </p:cNvPr>
          <p:cNvSpPr txBox="1"/>
          <p:nvPr/>
        </p:nvSpPr>
        <p:spPr>
          <a:xfrm>
            <a:off x="1401359" y="1285974"/>
            <a:ext cx="1048584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03.  PDD</a:t>
            </a:r>
            <a:r>
              <a:rPr lang="zh-TW" alt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檢測力提升</a:t>
            </a:r>
            <a:endParaRPr lang="en-US" sz="70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B70B30-71D1-9C26-DF9E-50729AA99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689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7037E-7 L 0.1039 -0.0007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91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箭號: ＞形 37">
            <a:extLst>
              <a:ext uri="{FF2B5EF4-FFF2-40B4-BE49-F238E27FC236}">
                <a16:creationId xmlns:a16="http://schemas.microsoft.com/office/drawing/2014/main" id="{C059ED3D-7A85-DFFF-A824-792B48FB4BFC}"/>
              </a:ext>
            </a:extLst>
          </p:cNvPr>
          <p:cNvSpPr/>
          <p:nvPr/>
        </p:nvSpPr>
        <p:spPr>
          <a:xfrm>
            <a:off x="15735350" y="395259"/>
            <a:ext cx="2169029" cy="869795"/>
          </a:xfrm>
          <a:prstGeom prst="chevron">
            <a:avLst/>
          </a:prstGeom>
          <a:solidFill>
            <a:srgbClr val="A5D5E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39" name="圖片 38">
            <a:extLst>
              <a:ext uri="{FF2B5EF4-FFF2-40B4-BE49-F238E27FC236}">
                <a16:creationId xmlns:a16="http://schemas.microsoft.com/office/drawing/2014/main" id="{ADD64502-0089-DC82-C91E-0D86081466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49" b="16822"/>
          <a:stretch/>
        </p:blipFill>
        <p:spPr>
          <a:xfrm>
            <a:off x="10060597" y="395259"/>
            <a:ext cx="7843782" cy="87891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1759210" y="7143750"/>
            <a:ext cx="5500090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zh-TW" altLang="en-US" sz="7500" b="1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提出建議</a:t>
            </a:r>
          </a:p>
          <a:p>
            <a:pPr algn="r">
              <a:lnSpc>
                <a:spcPts val="8250"/>
              </a:lnSpc>
            </a:pPr>
            <a:r>
              <a:rPr lang="zh-TW" altLang="en-US" sz="7500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改良的開始</a:t>
            </a:r>
            <a:endParaRPr lang="en-US" sz="7500" dirty="0">
              <a:solidFill>
                <a:srgbClr val="8CA9AD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Freeform 2">
            <a:extLst>
              <a:ext uri="{FF2B5EF4-FFF2-40B4-BE49-F238E27FC236}">
                <a16:creationId xmlns:a16="http://schemas.microsoft.com/office/drawing/2014/main" id="{0351D2A8-9317-D746-DC4C-ED738C9541DB}"/>
              </a:ext>
            </a:extLst>
          </p:cNvPr>
          <p:cNvSpPr/>
          <p:nvPr/>
        </p:nvSpPr>
        <p:spPr>
          <a:xfrm>
            <a:off x="13156322" y="9615937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Freeform 3">
            <a:extLst>
              <a:ext uri="{FF2B5EF4-FFF2-40B4-BE49-F238E27FC236}">
                <a16:creationId xmlns:a16="http://schemas.microsoft.com/office/drawing/2014/main" id="{8ED731BE-6F4B-1F60-F497-277DECDADD63}"/>
              </a:ext>
            </a:extLst>
          </p:cNvPr>
          <p:cNvSpPr/>
          <p:nvPr/>
        </p:nvSpPr>
        <p:spPr>
          <a:xfrm>
            <a:off x="-2701619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6B2DE9B8-DF3E-22B9-2C57-C4B360FA8696}"/>
              </a:ext>
            </a:extLst>
          </p:cNvPr>
          <p:cNvSpPr txBox="1"/>
          <p:nvPr/>
        </p:nvSpPr>
        <p:spPr>
          <a:xfrm>
            <a:off x="2165556" y="3713752"/>
            <a:ext cx="8047441" cy="516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zh-TW" altLang="en-US" sz="45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導入 </a:t>
            </a:r>
            <a:r>
              <a:rPr lang="en-US" altLang="zh-TW" sz="45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45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覆查系統</a:t>
            </a:r>
            <a:endParaRPr lang="en-US" altLang="zh-TW" sz="45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TextBox 18">
            <a:extLst>
              <a:ext uri="{FF2B5EF4-FFF2-40B4-BE49-F238E27FC236}">
                <a16:creationId xmlns:a16="http://schemas.microsoft.com/office/drawing/2014/main" id="{76598B68-D3DC-62FD-E521-A3BF707193A1}"/>
              </a:ext>
            </a:extLst>
          </p:cNvPr>
          <p:cNvSpPr txBox="1"/>
          <p:nvPr/>
        </p:nvSpPr>
        <p:spPr>
          <a:xfrm>
            <a:off x="1401359" y="1285974"/>
            <a:ext cx="1048584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03.  PDD</a:t>
            </a:r>
            <a:r>
              <a:rPr lang="zh-TW" alt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檢測力提升</a:t>
            </a:r>
            <a:endParaRPr lang="en-US" sz="70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6B104F84-70E8-F72A-ABC1-5C552BBC1E96}"/>
              </a:ext>
            </a:extLst>
          </p:cNvPr>
          <p:cNvGrpSpPr/>
          <p:nvPr/>
        </p:nvGrpSpPr>
        <p:grpSpPr>
          <a:xfrm>
            <a:off x="7323568" y="5218803"/>
            <a:ext cx="3640864" cy="987450"/>
            <a:chOff x="1699352" y="5252465"/>
            <a:chExt cx="4390521" cy="977754"/>
          </a:xfrm>
        </p:grpSpPr>
        <p:grpSp>
          <p:nvGrpSpPr>
            <p:cNvPr id="21" name="Group 4">
              <a:extLst>
                <a:ext uri="{FF2B5EF4-FFF2-40B4-BE49-F238E27FC236}">
                  <a16:creationId xmlns:a16="http://schemas.microsoft.com/office/drawing/2014/main" id="{0B1B6CC1-E659-CE7A-FD65-4A1F93F75D51}"/>
                </a:ext>
              </a:extLst>
            </p:cNvPr>
            <p:cNvGrpSpPr/>
            <p:nvPr/>
          </p:nvGrpSpPr>
          <p:grpSpPr>
            <a:xfrm>
              <a:off x="1699352" y="5252465"/>
              <a:ext cx="4390521" cy="977754"/>
              <a:chOff x="0" y="0"/>
              <a:chExt cx="1042300" cy="232117"/>
            </a:xfrm>
          </p:grpSpPr>
          <p:sp>
            <p:nvSpPr>
              <p:cNvPr id="22" name="Freeform 5">
                <a:extLst>
                  <a:ext uri="{FF2B5EF4-FFF2-40B4-BE49-F238E27FC236}">
                    <a16:creationId xmlns:a16="http://schemas.microsoft.com/office/drawing/2014/main" id="{DABD58BD-DFD7-DECE-88C5-C6B3854F95E3}"/>
                  </a:ext>
                </a:extLst>
              </p:cNvPr>
              <p:cNvSpPr/>
              <p:nvPr/>
            </p:nvSpPr>
            <p:spPr>
              <a:xfrm>
                <a:off x="0" y="0"/>
                <a:ext cx="1042300" cy="232117"/>
              </a:xfrm>
              <a:custGeom>
                <a:avLst/>
                <a:gdLst/>
                <a:ahLst/>
                <a:cxnLst/>
                <a:rect l="l" t="t" r="r" b="b"/>
                <a:pathLst>
                  <a:path w="1042300" h="232117">
                    <a:moveTo>
                      <a:pt x="89930" y="0"/>
                    </a:moveTo>
                    <a:lnTo>
                      <a:pt x="952370" y="0"/>
                    </a:lnTo>
                    <a:cubicBezTo>
                      <a:pt x="1002037" y="0"/>
                      <a:pt x="1042300" y="40263"/>
                      <a:pt x="1042300" y="89930"/>
                    </a:cubicBezTo>
                    <a:lnTo>
                      <a:pt x="1042300" y="142187"/>
                    </a:lnTo>
                    <a:cubicBezTo>
                      <a:pt x="1042300" y="191854"/>
                      <a:pt x="1002037" y="232117"/>
                      <a:pt x="952370" y="232117"/>
                    </a:cubicBezTo>
                    <a:lnTo>
                      <a:pt x="89930" y="232117"/>
                    </a:lnTo>
                    <a:cubicBezTo>
                      <a:pt x="40263" y="232117"/>
                      <a:pt x="0" y="191854"/>
                      <a:pt x="0" y="142187"/>
                    </a:cubicBezTo>
                    <a:lnTo>
                      <a:pt x="0" y="89930"/>
                    </a:lnTo>
                    <a:cubicBezTo>
                      <a:pt x="0" y="40263"/>
                      <a:pt x="40263" y="0"/>
                      <a:pt x="89930" y="0"/>
                    </a:cubicBezTo>
                    <a:close/>
                  </a:path>
                </a:pathLst>
              </a:custGeom>
              <a:solidFill>
                <a:srgbClr val="FF3131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TextBox 6">
                <a:extLst>
                  <a:ext uri="{FF2B5EF4-FFF2-40B4-BE49-F238E27FC236}">
                    <a16:creationId xmlns:a16="http://schemas.microsoft.com/office/drawing/2014/main" id="{1724ACBC-B83A-BF7C-9C77-205B2246F9CE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TextBox 8">
              <a:extLst>
                <a:ext uri="{FF2B5EF4-FFF2-40B4-BE49-F238E27FC236}">
                  <a16:creationId xmlns:a16="http://schemas.microsoft.com/office/drawing/2014/main" id="{EA9B25E3-500C-D00A-C2DE-946309919634}"/>
                </a:ext>
              </a:extLst>
            </p:cNvPr>
            <p:cNvSpPr txBox="1"/>
            <p:nvPr/>
          </p:nvSpPr>
          <p:spPr>
            <a:xfrm>
              <a:off x="2043052" y="5440799"/>
              <a:ext cx="3716314" cy="648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7"/>
                </a:lnSpc>
              </a:pPr>
              <a:r>
                <a:rPr lang="en-US" altLang="zh-TW" sz="4579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</a:t>
              </a:r>
              <a:r>
                <a:rPr lang="zh-TW" altLang="en-US" sz="4579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檢查</a:t>
              </a:r>
              <a:endParaRPr lang="en-US" sz="4579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5" name="AutoShape 10">
            <a:extLst>
              <a:ext uri="{FF2B5EF4-FFF2-40B4-BE49-F238E27FC236}">
                <a16:creationId xmlns:a16="http://schemas.microsoft.com/office/drawing/2014/main" id="{43EA1C08-D548-A9E8-CF71-CDE59B18A404}"/>
              </a:ext>
            </a:extLst>
          </p:cNvPr>
          <p:cNvSpPr/>
          <p:nvPr/>
        </p:nvSpPr>
        <p:spPr>
          <a:xfrm>
            <a:off x="5552035" y="5712528"/>
            <a:ext cx="1418619" cy="0"/>
          </a:xfrm>
          <a:prstGeom prst="line">
            <a:avLst/>
          </a:prstGeom>
          <a:ln w="1524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EFAF53DE-EF45-CCEF-6152-B933795DD219}"/>
              </a:ext>
            </a:extLst>
          </p:cNvPr>
          <p:cNvGrpSpPr/>
          <p:nvPr/>
        </p:nvGrpSpPr>
        <p:grpSpPr>
          <a:xfrm>
            <a:off x="1589636" y="5218803"/>
            <a:ext cx="3640864" cy="987450"/>
            <a:chOff x="4495800" y="6972300"/>
            <a:chExt cx="4390521" cy="977754"/>
          </a:xfrm>
        </p:grpSpPr>
        <p:grpSp>
          <p:nvGrpSpPr>
            <p:cNvPr id="26" name="Group 11">
              <a:extLst>
                <a:ext uri="{FF2B5EF4-FFF2-40B4-BE49-F238E27FC236}">
                  <a16:creationId xmlns:a16="http://schemas.microsoft.com/office/drawing/2014/main" id="{CB9DF5D6-B2D4-7B14-8166-7DEDB2E61B1C}"/>
                </a:ext>
              </a:extLst>
            </p:cNvPr>
            <p:cNvGrpSpPr/>
            <p:nvPr/>
          </p:nvGrpSpPr>
          <p:grpSpPr>
            <a:xfrm>
              <a:off x="4495800" y="6972300"/>
              <a:ext cx="4390521" cy="977754"/>
              <a:chOff x="0" y="0"/>
              <a:chExt cx="1042300" cy="232117"/>
            </a:xfrm>
          </p:grpSpPr>
          <p:sp>
            <p:nvSpPr>
              <p:cNvPr id="27" name="Freeform 12">
                <a:extLst>
                  <a:ext uri="{FF2B5EF4-FFF2-40B4-BE49-F238E27FC236}">
                    <a16:creationId xmlns:a16="http://schemas.microsoft.com/office/drawing/2014/main" id="{688D1935-EAFA-22A8-309F-954BABE04482}"/>
                  </a:ext>
                </a:extLst>
              </p:cNvPr>
              <p:cNvSpPr/>
              <p:nvPr/>
            </p:nvSpPr>
            <p:spPr>
              <a:xfrm>
                <a:off x="0" y="0"/>
                <a:ext cx="1042300" cy="232117"/>
              </a:xfrm>
              <a:custGeom>
                <a:avLst/>
                <a:gdLst/>
                <a:ahLst/>
                <a:cxnLst/>
                <a:rect l="l" t="t" r="r" b="b"/>
                <a:pathLst>
                  <a:path w="1042300" h="232117">
                    <a:moveTo>
                      <a:pt x="89930" y="0"/>
                    </a:moveTo>
                    <a:lnTo>
                      <a:pt x="952370" y="0"/>
                    </a:lnTo>
                    <a:cubicBezTo>
                      <a:pt x="1002037" y="0"/>
                      <a:pt x="1042300" y="40263"/>
                      <a:pt x="1042300" y="89930"/>
                    </a:cubicBezTo>
                    <a:lnTo>
                      <a:pt x="1042300" y="142187"/>
                    </a:lnTo>
                    <a:cubicBezTo>
                      <a:pt x="1042300" y="191854"/>
                      <a:pt x="1002037" y="232117"/>
                      <a:pt x="952370" y="232117"/>
                    </a:cubicBezTo>
                    <a:lnTo>
                      <a:pt x="89930" y="232117"/>
                    </a:lnTo>
                    <a:cubicBezTo>
                      <a:pt x="40263" y="232117"/>
                      <a:pt x="0" y="191854"/>
                      <a:pt x="0" y="142187"/>
                    </a:cubicBezTo>
                    <a:lnTo>
                      <a:pt x="0" y="89930"/>
                    </a:lnTo>
                    <a:cubicBezTo>
                      <a:pt x="0" y="40263"/>
                      <a:pt x="40263" y="0"/>
                      <a:pt x="89930" y="0"/>
                    </a:cubicBezTo>
                    <a:close/>
                  </a:path>
                </a:pathLst>
              </a:custGeom>
              <a:solidFill>
                <a:srgbClr val="8CA9AD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8" name="TextBox 13">
                <a:extLst>
                  <a:ext uri="{FF2B5EF4-FFF2-40B4-BE49-F238E27FC236}">
                    <a16:creationId xmlns:a16="http://schemas.microsoft.com/office/drawing/2014/main" id="{BE343052-935A-DB46-0121-573AE28D41A8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TextBox 14">
              <a:extLst>
                <a:ext uri="{FF2B5EF4-FFF2-40B4-BE49-F238E27FC236}">
                  <a16:creationId xmlns:a16="http://schemas.microsoft.com/office/drawing/2014/main" id="{D34E9A56-1C8D-EBD7-5BA0-632E4FE4E94A}"/>
                </a:ext>
              </a:extLst>
            </p:cNvPr>
            <p:cNvSpPr txBox="1"/>
            <p:nvPr/>
          </p:nvSpPr>
          <p:spPr>
            <a:xfrm>
              <a:off x="4839500" y="7160635"/>
              <a:ext cx="3716314" cy="648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7"/>
                </a:lnSpc>
              </a:pPr>
              <a:r>
                <a:rPr lang="en-US" altLang="zh-TW" sz="4579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PDD</a:t>
              </a:r>
              <a:r>
                <a:rPr lang="zh-TW" altLang="en-US" sz="4579" b="1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檢驗</a:t>
              </a:r>
              <a:endParaRPr lang="en-US" sz="4579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2" name="AutoShape 10">
            <a:extLst>
              <a:ext uri="{FF2B5EF4-FFF2-40B4-BE49-F238E27FC236}">
                <a16:creationId xmlns:a16="http://schemas.microsoft.com/office/drawing/2014/main" id="{936CCECA-E324-A460-28A7-EF4395DE6BA5}"/>
              </a:ext>
            </a:extLst>
          </p:cNvPr>
          <p:cNvSpPr/>
          <p:nvPr/>
        </p:nvSpPr>
        <p:spPr>
          <a:xfrm>
            <a:off x="11514568" y="5712528"/>
            <a:ext cx="1418619" cy="0"/>
          </a:xfrm>
          <a:prstGeom prst="line">
            <a:avLst/>
          </a:prstGeom>
          <a:ln w="1524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58DC9AD6-76DA-B078-EB74-FFDA6704B81C}"/>
              </a:ext>
            </a:extLst>
          </p:cNvPr>
          <p:cNvSpPr txBox="1"/>
          <p:nvPr/>
        </p:nvSpPr>
        <p:spPr>
          <a:xfrm>
            <a:off x="13714477" y="5095068"/>
            <a:ext cx="2835194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458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NG</a:t>
            </a:r>
            <a:r>
              <a:rPr lang="zh-TW" altLang="en-US" sz="458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en-US" altLang="zh-TW" sz="458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ts val="4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58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缺陷種類？</a:t>
            </a:r>
            <a:endParaRPr kumimoji="0" lang="en-US" sz="4580" b="1" i="0" u="none" strike="noStrike" kern="120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AutoShape 10">
            <a:extLst>
              <a:ext uri="{FF2B5EF4-FFF2-40B4-BE49-F238E27FC236}">
                <a16:creationId xmlns:a16="http://schemas.microsoft.com/office/drawing/2014/main" id="{CC565418-F0FB-F0D2-95E8-0B78D316D371}"/>
              </a:ext>
            </a:extLst>
          </p:cNvPr>
          <p:cNvSpPr/>
          <p:nvPr/>
        </p:nvSpPr>
        <p:spPr>
          <a:xfrm flipH="1" flipV="1">
            <a:off x="9097505" y="6667500"/>
            <a:ext cx="0" cy="1367839"/>
          </a:xfrm>
          <a:prstGeom prst="line">
            <a:avLst/>
          </a:prstGeom>
          <a:ln w="1524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591B7F1A-F9B5-3FB3-3D7E-CD2D9E6519DC}"/>
              </a:ext>
            </a:extLst>
          </p:cNvPr>
          <p:cNvSpPr txBox="1"/>
          <p:nvPr/>
        </p:nvSpPr>
        <p:spPr>
          <a:xfrm>
            <a:off x="7679908" y="8510431"/>
            <a:ext cx="2835194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58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訓練模型</a:t>
            </a:r>
            <a:endParaRPr kumimoji="0" lang="en-US" sz="4580" b="1" i="0" u="none" strike="noStrike" kern="120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7" name="投影片編號版面配置區 36">
            <a:extLst>
              <a:ext uri="{FF2B5EF4-FFF2-40B4-BE49-F238E27FC236}">
                <a16:creationId xmlns:a16="http://schemas.microsoft.com/office/drawing/2014/main" id="{6B18EDD1-A548-BA89-E3E9-CB38F7F65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20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354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2">
            <a:extLst>
              <a:ext uri="{FF2B5EF4-FFF2-40B4-BE49-F238E27FC236}">
                <a16:creationId xmlns:a16="http://schemas.microsoft.com/office/drawing/2014/main" id="{0351D2A8-9317-D746-DC4C-ED738C9541DB}"/>
              </a:ext>
            </a:extLst>
          </p:cNvPr>
          <p:cNvSpPr/>
          <p:nvPr/>
        </p:nvSpPr>
        <p:spPr>
          <a:xfrm>
            <a:off x="13156322" y="9615937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Freeform 3">
            <a:extLst>
              <a:ext uri="{FF2B5EF4-FFF2-40B4-BE49-F238E27FC236}">
                <a16:creationId xmlns:a16="http://schemas.microsoft.com/office/drawing/2014/main" id="{8ED731BE-6F4B-1F60-F497-277DECDADD63}"/>
              </a:ext>
            </a:extLst>
          </p:cNvPr>
          <p:cNvSpPr/>
          <p:nvPr/>
        </p:nvSpPr>
        <p:spPr>
          <a:xfrm>
            <a:off x="-2701619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4"/>
                </a:lnTo>
                <a:lnTo>
                  <a:pt x="0" y="31331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C35D5A30-B819-7477-F82A-DDA815B984D0}"/>
              </a:ext>
            </a:extLst>
          </p:cNvPr>
          <p:cNvSpPr txBox="1"/>
          <p:nvPr/>
        </p:nvSpPr>
        <p:spPr>
          <a:xfrm>
            <a:off x="11734800" y="2532153"/>
            <a:ext cx="4724400" cy="457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R="0" lvl="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zh-TW" altLang="en-US" sz="2800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正確率：</a:t>
            </a:r>
            <a:r>
              <a:rPr lang="en-US" altLang="zh-TW" sz="2800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90%</a:t>
            </a:r>
            <a:endParaRPr kumimoji="0" lang="en-US" altLang="zh-TW" sz="2800" i="0" u="none" strike="noStrike" kern="120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B8A047E-72A6-D736-55CE-54A73B799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8949" y="2957691"/>
            <a:ext cx="7902335" cy="6321868"/>
          </a:xfrm>
          <a:prstGeom prst="rect">
            <a:avLst/>
          </a:prstGeom>
        </p:spPr>
      </p:pic>
      <p:sp>
        <p:nvSpPr>
          <p:cNvPr id="2" name="TextBox 18">
            <a:extLst>
              <a:ext uri="{FF2B5EF4-FFF2-40B4-BE49-F238E27FC236}">
                <a16:creationId xmlns:a16="http://schemas.microsoft.com/office/drawing/2014/main" id="{76598B68-D3DC-62FD-E521-A3BF707193A1}"/>
              </a:ext>
            </a:extLst>
          </p:cNvPr>
          <p:cNvSpPr txBox="1"/>
          <p:nvPr/>
        </p:nvSpPr>
        <p:spPr>
          <a:xfrm>
            <a:off x="1401359" y="1285974"/>
            <a:ext cx="1048584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03.  PDD</a:t>
            </a:r>
            <a:r>
              <a:rPr lang="zh-TW" alt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檢測力提升</a:t>
            </a:r>
            <a:endParaRPr lang="en-US" sz="70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611F008-3F28-ABB7-A55E-4965B1CE3968}"/>
              </a:ext>
            </a:extLst>
          </p:cNvPr>
          <p:cNvSpPr txBox="1"/>
          <p:nvPr/>
        </p:nvSpPr>
        <p:spPr>
          <a:xfrm>
            <a:off x="2165556" y="3713752"/>
            <a:ext cx="8047441" cy="516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zh-TW" altLang="en-US" sz="45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導入 </a:t>
            </a:r>
            <a:r>
              <a:rPr lang="en-US" altLang="zh-TW" sz="45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45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覆查系統</a:t>
            </a:r>
            <a:endParaRPr lang="en-US" altLang="zh-TW" sz="45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29E9FE8B-A253-ADE9-868C-69964F55A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22" y="4587113"/>
            <a:ext cx="9610495" cy="4132652"/>
          </a:xfrm>
          <a:prstGeom prst="rect">
            <a:avLst/>
          </a:prstGeom>
        </p:spPr>
      </p:pic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6552BD3A-9734-6D3D-5AE9-84DBF2528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sp>
        <p:nvSpPr>
          <p:cNvPr id="13" name="箭號: ＞形 12">
            <a:extLst>
              <a:ext uri="{FF2B5EF4-FFF2-40B4-BE49-F238E27FC236}">
                <a16:creationId xmlns:a16="http://schemas.microsoft.com/office/drawing/2014/main" id="{97A08512-F975-9321-D31A-77289B87780C}"/>
              </a:ext>
            </a:extLst>
          </p:cNvPr>
          <p:cNvSpPr/>
          <p:nvPr/>
        </p:nvSpPr>
        <p:spPr>
          <a:xfrm>
            <a:off x="15735350" y="395259"/>
            <a:ext cx="2169029" cy="869795"/>
          </a:xfrm>
          <a:prstGeom prst="chevron">
            <a:avLst/>
          </a:prstGeom>
          <a:solidFill>
            <a:srgbClr val="A5D5E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3E24985B-81E0-515A-7FCD-ED3BC9C5994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8249" b="16822"/>
          <a:stretch/>
        </p:blipFill>
        <p:spPr>
          <a:xfrm>
            <a:off x="10060597" y="395259"/>
            <a:ext cx="7843782" cy="87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0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17556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590800" y="4305300"/>
            <a:ext cx="5953371" cy="3065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zh-TW" altLang="en-US" sz="3500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理論</a:t>
            </a:r>
            <a:r>
              <a:rPr kumimoji="0" lang="zh-TW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與實務的不同</a:t>
            </a:r>
            <a:endParaRPr kumimoji="0" lang="en-US" altLang="zh-TW" sz="3500" b="0" i="0" u="none" strike="noStrike" kern="120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TW" altLang="en-US" sz="3500" b="0" i="0" u="none" strike="noStrike" kern="1200" cap="none" spc="0" normalizeH="0" baseline="0" noProof="0" dirty="0">
                <a:ln>
                  <a:noFill/>
                </a:ln>
                <a:solidFill>
                  <a:srgbClr val="737373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技術都藏在細節裡</a:t>
            </a:r>
            <a:endParaRPr kumimoji="0" lang="en-US" altLang="zh-TW" sz="3500" b="0" i="0" u="none" strike="noStrike" kern="120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zh-TW" altLang="en-US" sz="3500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計畫趕不上變化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737373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741EB7E4-BC05-B55F-E9F1-10BC01A16F06}"/>
              </a:ext>
            </a:extLst>
          </p:cNvPr>
          <p:cNvSpPr txBox="1"/>
          <p:nvPr/>
        </p:nvSpPr>
        <p:spPr>
          <a:xfrm>
            <a:off x="1401359" y="1285974"/>
            <a:ext cx="743784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04.  </a:t>
            </a:r>
            <a:r>
              <a:rPr lang="zh-TW" alt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實習心得</a:t>
            </a:r>
            <a:endParaRPr lang="en-US" sz="70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圖片 9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E47943C2-B207-15B6-19A4-C4247F0689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3" t="19646" r="13228" b="2597"/>
          <a:stretch/>
        </p:blipFill>
        <p:spPr>
          <a:xfrm>
            <a:off x="10920663" y="0"/>
            <a:ext cx="7315200" cy="5395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圖片 11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9587C3BF-6AE1-89FA-A81A-2CD450A523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9" t="18598" r="13447" b="3644"/>
          <a:stretch/>
        </p:blipFill>
        <p:spPr>
          <a:xfrm>
            <a:off x="10972799" y="2445695"/>
            <a:ext cx="7263063" cy="5395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 descr="一張含有 文字, 螢幕擷取畫面, 軟體, 陳列 的圖片&#10;&#10;自動產生的描述">
            <a:extLst>
              <a:ext uri="{FF2B5EF4-FFF2-40B4-BE49-F238E27FC236}">
                <a16:creationId xmlns:a16="http://schemas.microsoft.com/office/drawing/2014/main" id="{150319DB-658D-E9FD-C9B6-7389151A8B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5" t="19534" r="13316" b="2709"/>
          <a:stretch/>
        </p:blipFill>
        <p:spPr>
          <a:xfrm>
            <a:off x="10972800" y="5600700"/>
            <a:ext cx="7315200" cy="5395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6857A766-39BC-66D8-5CB5-D55979399B56}"/>
              </a:ext>
            </a:extLst>
          </p:cNvPr>
          <p:cNvSpPr txBox="1"/>
          <p:nvPr/>
        </p:nvSpPr>
        <p:spPr>
          <a:xfrm>
            <a:off x="2267197" y="3525315"/>
            <a:ext cx="6726444" cy="647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4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4500" b="1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實務與學習</a:t>
            </a:r>
            <a:endParaRPr kumimoji="0" lang="en-US" sz="4500" b="1" i="0" u="none" strike="noStrike" kern="1200" cap="none" spc="0" normalizeH="0" baseline="0" noProof="0" dirty="0">
              <a:ln>
                <a:noFill/>
              </a:ln>
              <a:solidFill>
                <a:srgbClr val="8CA9A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投影片編號版面配置區 10">
            <a:extLst>
              <a:ext uri="{FF2B5EF4-FFF2-40B4-BE49-F238E27FC236}">
                <a16:creationId xmlns:a16="http://schemas.microsoft.com/office/drawing/2014/main" id="{B50E1A8D-C268-B8D0-CEDE-8BDDC1CC7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22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9279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CA9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028700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505858" y="3284852"/>
            <a:ext cx="11276283" cy="1912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5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There is always a better way.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DM Sans Bold"/>
              <a:ea typeface="+mn-ea"/>
              <a:cs typeface="+mn-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582001" y="5602602"/>
            <a:ext cx="13123998" cy="529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0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7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不僅只是工業工程的精神</a:t>
            </a:r>
            <a:endParaRPr kumimoji="0" lang="en-US" sz="37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404C1BC-B11A-8C2F-13F1-8AEC143CE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23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981200" y="-94024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981200" y="6267450"/>
            <a:ext cx="2880360" cy="4114800"/>
          </a:xfrm>
          <a:custGeom>
            <a:avLst/>
            <a:gdLst/>
            <a:ahLst/>
            <a:cxnLst/>
            <a:rect l="l" t="t" r="r" b="b"/>
            <a:pathLst>
              <a:path w="2880360" h="4114800">
                <a:moveTo>
                  <a:pt x="0" y="0"/>
                </a:moveTo>
                <a:lnTo>
                  <a:pt x="2880360" y="0"/>
                </a:lnTo>
                <a:lnTo>
                  <a:pt x="288036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4245946" y="3130544"/>
            <a:ext cx="10620170" cy="1660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500"/>
              </a:lnSpc>
            </a:pPr>
            <a:r>
              <a:rPr lang="en-US" sz="12500" dirty="0">
                <a:solidFill>
                  <a:srgbClr val="FFFFFF"/>
                </a:solidFill>
                <a:latin typeface="DM Sans Bold"/>
              </a:rPr>
              <a:t>THANK YOU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4819644"/>
            <a:ext cx="5722116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850"/>
              </a:lnSpc>
            </a:pPr>
            <a:r>
              <a:rPr lang="zh-TW" altLang="en-US" sz="4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謝謝聆聽</a:t>
            </a:r>
            <a:endParaRPr lang="en-US" sz="4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527471" y="6216907"/>
            <a:ext cx="7322316" cy="1457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850"/>
              </a:lnSpc>
            </a:pPr>
            <a:r>
              <a:rPr lang="zh-TW" altLang="en-US" sz="2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順昶塑膠 品保實習生 蘇慬</a:t>
            </a:r>
            <a:endParaRPr lang="en-US" altLang="zh-TW" sz="28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>
              <a:lnSpc>
                <a:spcPts val="3850"/>
              </a:lnSpc>
            </a:pPr>
            <a:r>
              <a:rPr lang="en-US" altLang="zh-TW" sz="2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chinsu@usig.com </a:t>
            </a:r>
            <a:r>
              <a:rPr lang="en-US" sz="2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 algn="r">
              <a:lnSpc>
                <a:spcPts val="3850"/>
              </a:lnSpc>
            </a:pPr>
            <a:r>
              <a:rPr lang="en-US" sz="2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marksu901104</a:t>
            </a:r>
            <a:r>
              <a:rPr lang="en-US" altLang="zh-TW" sz="28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@gamil.com</a:t>
            </a:r>
            <a:endParaRPr lang="en-US" sz="2800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Freeform 10"/>
          <p:cNvSpPr/>
          <p:nvPr/>
        </p:nvSpPr>
        <p:spPr>
          <a:xfrm rot="-10800000">
            <a:off x="5623560" y="7673106"/>
            <a:ext cx="3422956" cy="2613894"/>
          </a:xfrm>
          <a:custGeom>
            <a:avLst/>
            <a:gdLst/>
            <a:ahLst/>
            <a:cxnLst/>
            <a:rect l="l" t="t" r="r" b="b"/>
            <a:pathLst>
              <a:path w="3422956" h="2613894">
                <a:moveTo>
                  <a:pt x="0" y="0"/>
                </a:moveTo>
                <a:lnTo>
                  <a:pt x="3422956" y="0"/>
                </a:lnTo>
                <a:lnTo>
                  <a:pt x="3422956" y="2613894"/>
                </a:lnTo>
                <a:lnTo>
                  <a:pt x="0" y="2613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CE8CC9D-3418-875E-6E26-6663EA0AAB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34800" y="9380886"/>
            <a:ext cx="5286375" cy="75247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273B576-DFEC-AFD2-73C4-E7BA93BBABE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7696" b="19451"/>
          <a:stretch/>
        </p:blipFill>
        <p:spPr>
          <a:xfrm>
            <a:off x="9820548" y="9401816"/>
            <a:ext cx="1659393" cy="8770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0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1759210" y="7143750"/>
            <a:ext cx="5500090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250"/>
              </a:lnSpc>
            </a:pPr>
            <a:r>
              <a:rPr lang="en-US" sz="7500" dirty="0">
                <a:solidFill>
                  <a:srgbClr val="8CA9AD"/>
                </a:solidFill>
                <a:latin typeface="DM Sans Bold"/>
              </a:rPr>
              <a:t>TABLE OF</a:t>
            </a:r>
          </a:p>
          <a:p>
            <a:pPr algn="r">
              <a:lnSpc>
                <a:spcPts val="8250"/>
              </a:lnSpc>
            </a:pPr>
            <a:r>
              <a:rPr lang="en-US" sz="7500" dirty="0">
                <a:solidFill>
                  <a:srgbClr val="8CA9AD"/>
                </a:solidFill>
                <a:latin typeface="DM Sans Bold"/>
              </a:rPr>
              <a:t>CONTENT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17556" y="2333944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8CA9AD"/>
                </a:solidFill>
                <a:latin typeface="DM Sans Bold"/>
              </a:rPr>
              <a:t>01.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17556" y="3855931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8CA9AD"/>
                </a:solidFill>
                <a:latin typeface="DM Sans Bold"/>
              </a:rPr>
              <a:t>02.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55969" y="2341879"/>
            <a:ext cx="6726444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zh-TW" altLang="en-US" sz="35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實習簡介</a:t>
            </a:r>
            <a:endParaRPr lang="en-US" sz="35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355969" y="3863866"/>
            <a:ext cx="6726444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zh-TW" altLang="en-US" sz="35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印刷製程與</a:t>
            </a:r>
            <a:r>
              <a:rPr lang="en-US" altLang="zh-TW" sz="35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PDD</a:t>
            </a:r>
            <a:endParaRPr lang="en-US" sz="35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355969" y="2862585"/>
            <a:ext cx="5542676" cy="423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zh-TW" altLang="en-US" sz="3000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實習內容與順昶塑膠產品介紹</a:t>
            </a:r>
            <a:endParaRPr lang="en-US" sz="3000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417556" y="5377917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8CA9AD"/>
                </a:solidFill>
                <a:latin typeface="DM Sans Bold"/>
              </a:rPr>
              <a:t>03.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355969" y="5385853"/>
            <a:ext cx="6726444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en-US" altLang="zh-TW" sz="35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PDD</a:t>
            </a:r>
            <a:r>
              <a:rPr lang="zh-TW" altLang="en-US" sz="35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檢測力提升專案</a:t>
            </a:r>
            <a:endParaRPr lang="en-US" sz="35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417556" y="6899904"/>
            <a:ext cx="1938412" cy="1003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>
                <a:solidFill>
                  <a:srgbClr val="8CA9AD"/>
                </a:solidFill>
                <a:latin typeface="DM Sans Bold"/>
              </a:rPr>
              <a:t>04.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55969" y="6907839"/>
            <a:ext cx="6726444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50"/>
              </a:lnSpc>
            </a:pPr>
            <a:r>
              <a:rPr lang="zh-TW" altLang="en-US" sz="35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實習心得</a:t>
            </a:r>
            <a:endParaRPr lang="en-US" sz="35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55968" y="4384572"/>
            <a:ext cx="7912232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zh-TW" altLang="en-US" sz="3000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膜類印刷的製造流程與印刷缺陷檢驗機之介紹</a:t>
            </a:r>
            <a:endParaRPr lang="en-US" sz="3000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355968" y="5906559"/>
            <a:ext cx="6235831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zh-TW" altLang="en-US" sz="3000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針對</a:t>
            </a:r>
            <a:r>
              <a:rPr lang="en-US" altLang="zh-TW" sz="3000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PDD</a:t>
            </a:r>
            <a:r>
              <a:rPr lang="zh-TW" altLang="en-US" sz="3000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提升檢測能力的執行狀況</a:t>
            </a:r>
            <a:endParaRPr lang="en-US" sz="3000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355969" y="7428545"/>
            <a:ext cx="5542676" cy="438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0"/>
              </a:lnSpc>
            </a:pPr>
            <a:r>
              <a:rPr lang="zh-TW" altLang="en-US" sz="3000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這七周的收穫與感想</a:t>
            </a:r>
            <a:endParaRPr lang="en-US" sz="3000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Freeform 16"/>
          <p:cNvSpPr/>
          <p:nvPr/>
        </p:nvSpPr>
        <p:spPr>
          <a:xfrm>
            <a:off x="2417556" y="9164276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9" y="0"/>
                </a:lnTo>
                <a:lnTo>
                  <a:pt x="4102979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投影片編號版面配置區 17">
            <a:extLst>
              <a:ext uri="{FF2B5EF4-FFF2-40B4-BE49-F238E27FC236}">
                <a16:creationId xmlns:a16="http://schemas.microsoft.com/office/drawing/2014/main" id="{60CF4DDF-080C-BB8B-0CDD-6EA7AE340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-160719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3156322" y="2434622"/>
            <a:ext cx="4102978" cy="3133183"/>
          </a:xfrm>
          <a:custGeom>
            <a:avLst/>
            <a:gdLst/>
            <a:ahLst/>
            <a:cxnLst/>
            <a:rect l="l" t="t" r="r" b="b"/>
            <a:pathLst>
              <a:path w="4102978" h="3133183">
                <a:moveTo>
                  <a:pt x="0" y="0"/>
                </a:moveTo>
                <a:lnTo>
                  <a:pt x="4102978" y="0"/>
                </a:lnTo>
                <a:lnTo>
                  <a:pt x="4102978" y="3133183"/>
                </a:lnTo>
                <a:lnTo>
                  <a:pt x="0" y="313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43AB3604-91E0-5ADF-1217-73B7C0F418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3261" y="1463322"/>
            <a:ext cx="4229100" cy="521493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363200" y="7143750"/>
            <a:ext cx="6896100" cy="212878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8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7500" dirty="0">
                <a:solidFill>
                  <a:srgbClr val="8CA9AD"/>
                </a:solidFill>
                <a:latin typeface="DM Sans Bold"/>
              </a:rPr>
              <a:t>SPC</a:t>
            </a:r>
            <a:r>
              <a:rPr lang="zh-TW" altLang="en-US" sz="7500" dirty="0">
                <a:solidFill>
                  <a:srgbClr val="8CA9AD"/>
                </a:solidFill>
                <a:latin typeface="DM Sans Bold"/>
              </a:rPr>
              <a:t> </a:t>
            </a:r>
            <a:endParaRPr lang="en-US" altLang="zh-TW" sz="7500" dirty="0">
              <a:solidFill>
                <a:srgbClr val="8CA9AD"/>
              </a:solidFill>
              <a:latin typeface="DM Sans Bold"/>
            </a:endParaRPr>
          </a:p>
          <a:p>
            <a:pPr marL="0" marR="0" lvl="0" indent="0" algn="r" defTabSz="914400" rtl="0" eaLnBrk="1" fontAlgn="auto" latinLnBrk="0" hangingPunct="1">
              <a:lnSpc>
                <a:spcPts val="8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7500" b="1" dirty="0">
                <a:solidFill>
                  <a:srgbClr val="8CA9AD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順昶塑膠</a:t>
            </a:r>
            <a:endParaRPr kumimoji="0" lang="en-US" sz="7500" b="1" i="0" u="none" strike="noStrike" kern="1200" cap="none" spc="0" normalizeH="0" baseline="0" noProof="0" dirty="0">
              <a:ln>
                <a:noFill/>
              </a:ln>
              <a:solidFill>
                <a:srgbClr val="8CA9AD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204B92E1-6D97-9B9B-D6CD-8B60B04BBDF9}"/>
              </a:ext>
            </a:extLst>
          </p:cNvPr>
          <p:cNvSpPr txBox="1"/>
          <p:nvPr/>
        </p:nvSpPr>
        <p:spPr>
          <a:xfrm>
            <a:off x="1401359" y="1285974"/>
            <a:ext cx="858084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01.  </a:t>
            </a:r>
            <a:r>
              <a:rPr lang="zh-TW" alt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實習簡介</a:t>
            </a:r>
            <a:endParaRPr lang="en-US" sz="70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51D240DB-8C9E-88DE-B47F-A088CC146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44400" y="478101"/>
            <a:ext cx="5286375" cy="75247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4EF020E-F625-6D05-0F20-C0875734F8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659" r="9353" b="8280"/>
          <a:stretch/>
        </p:blipFill>
        <p:spPr>
          <a:xfrm>
            <a:off x="1401359" y="2434622"/>
            <a:ext cx="10820400" cy="6371885"/>
          </a:xfrm>
          <a:prstGeom prst="rect">
            <a:avLst/>
          </a:prstGeom>
        </p:spPr>
      </p:pic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E63C1B63-5222-A681-B980-FEC34F1430AC}"/>
              </a:ext>
            </a:extLst>
          </p:cNvPr>
          <p:cNvCxnSpPr>
            <a:cxnSpLocks/>
          </p:cNvCxnSpPr>
          <p:nvPr/>
        </p:nvCxnSpPr>
        <p:spPr>
          <a:xfrm>
            <a:off x="6019800" y="5448300"/>
            <a:ext cx="381000" cy="685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C1EF8AE7-6829-DF5D-F7E2-6D0851C92BFA}"/>
              </a:ext>
            </a:extLst>
          </p:cNvPr>
          <p:cNvCxnSpPr>
            <a:cxnSpLocks/>
          </p:cNvCxnSpPr>
          <p:nvPr/>
        </p:nvCxnSpPr>
        <p:spPr>
          <a:xfrm flipH="1" flipV="1">
            <a:off x="6781800" y="6286500"/>
            <a:ext cx="1676400" cy="457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5" name="TextBox 9">
            <a:extLst>
              <a:ext uri="{FF2B5EF4-FFF2-40B4-BE49-F238E27FC236}">
                <a16:creationId xmlns:a16="http://schemas.microsoft.com/office/drawing/2014/main" id="{CDFBDFCE-C3AC-43AF-676B-4573CB3CFC65}"/>
              </a:ext>
            </a:extLst>
          </p:cNvPr>
          <p:cNvSpPr txBox="1"/>
          <p:nvPr/>
        </p:nvSpPr>
        <p:spPr>
          <a:xfrm>
            <a:off x="5084805" y="4668282"/>
            <a:ext cx="1913755" cy="457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山佳火車站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TextBox 9">
            <a:extLst>
              <a:ext uri="{FF2B5EF4-FFF2-40B4-BE49-F238E27FC236}">
                <a16:creationId xmlns:a16="http://schemas.microsoft.com/office/drawing/2014/main" id="{497BAE93-5B52-BA52-3815-8579973374FC}"/>
              </a:ext>
            </a:extLst>
          </p:cNvPr>
          <p:cNvSpPr txBox="1"/>
          <p:nvPr/>
        </p:nvSpPr>
        <p:spPr>
          <a:xfrm>
            <a:off x="8667098" y="6561311"/>
            <a:ext cx="1913755" cy="457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頂埔捷運站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1" name="圖片 80" descr="一張含有 戶外, 天空, 路面, 路 的圖片&#10;&#10;自動產生的描述">
            <a:extLst>
              <a:ext uri="{FF2B5EF4-FFF2-40B4-BE49-F238E27FC236}">
                <a16:creationId xmlns:a16="http://schemas.microsoft.com/office/drawing/2014/main" id="{F48D1351-79DF-1672-9D83-DA9AD53F7F4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11483" y="3218735"/>
            <a:ext cx="7774303" cy="5830727"/>
          </a:xfrm>
          <a:prstGeom prst="rect">
            <a:avLst/>
          </a:prstGeom>
        </p:spPr>
      </p:pic>
      <p:pic>
        <p:nvPicPr>
          <p:cNvPr id="80" name="圖片 79" descr="一張含有 戶外, 陰影, 道路, 路面 的圖片">
            <a:extLst>
              <a:ext uri="{FF2B5EF4-FFF2-40B4-BE49-F238E27FC236}">
                <a16:creationId xmlns:a16="http://schemas.microsoft.com/office/drawing/2014/main" id="{75104C30-441B-B20F-2A5A-BA48AF94881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24128" y="3218736"/>
            <a:ext cx="7774303" cy="5830727"/>
          </a:xfrm>
          <a:prstGeom prst="rect">
            <a:avLst/>
          </a:prstGeom>
        </p:spPr>
      </p:pic>
      <p:pic>
        <p:nvPicPr>
          <p:cNvPr id="7" name="圖片 6" descr="一張含有 戶外, 天空, 道路, 雲 的圖片&#10;&#10;自動產生的描述">
            <a:extLst>
              <a:ext uri="{FF2B5EF4-FFF2-40B4-BE49-F238E27FC236}">
                <a16:creationId xmlns:a16="http://schemas.microsoft.com/office/drawing/2014/main" id="{34BE6C12-1F36-4FF6-8852-1A06B7755B4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22" y="2245086"/>
            <a:ext cx="10403465" cy="7802599"/>
          </a:xfrm>
          <a:prstGeom prst="rect">
            <a:avLst/>
          </a:prstGeom>
        </p:spPr>
      </p:pic>
      <p:pic>
        <p:nvPicPr>
          <p:cNvPr id="10" name="圖片 9" descr="一張含有 雲, 天空, 戶外, 車輛 的圖片&#10;&#10;自動產生的描述">
            <a:extLst>
              <a:ext uri="{FF2B5EF4-FFF2-40B4-BE49-F238E27FC236}">
                <a16:creationId xmlns:a16="http://schemas.microsoft.com/office/drawing/2014/main" id="{DADF2D7E-B0D4-8D6A-2ABE-64D3E260460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122" y="2245086"/>
            <a:ext cx="10403465" cy="7802599"/>
          </a:xfrm>
          <a:prstGeom prst="rect">
            <a:avLst/>
          </a:prstGeom>
        </p:spPr>
      </p:pic>
      <p:pic>
        <p:nvPicPr>
          <p:cNvPr id="11" name="圖片 10" descr="一張含有 戶外, 天空, 橫向, 水 的圖片&#10;&#10;自動產生的描述">
            <a:extLst>
              <a:ext uri="{FF2B5EF4-FFF2-40B4-BE49-F238E27FC236}">
                <a16:creationId xmlns:a16="http://schemas.microsoft.com/office/drawing/2014/main" id="{ED7F92EC-9572-6C36-3F71-FBC73CBA147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50" y="2261050"/>
            <a:ext cx="10381027" cy="7802599"/>
          </a:xfrm>
          <a:prstGeom prst="rect">
            <a:avLst/>
          </a:prstGeom>
        </p:spPr>
      </p:pic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id="{20D273FA-32A6-3E18-531E-A365D4C14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049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-160719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363200" y="7143750"/>
            <a:ext cx="6896100" cy="21375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8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7500" b="0" i="0" u="none" strike="noStrike" kern="1200" cap="none" spc="0" normalizeH="0" baseline="0" noProof="0" dirty="0">
                <a:ln>
                  <a:noFill/>
                </a:ln>
                <a:solidFill>
                  <a:srgbClr val="8CA9AD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SPC </a:t>
            </a:r>
          </a:p>
          <a:p>
            <a:pPr marL="0" marR="0" lvl="0" indent="0" algn="r" defTabSz="914400" rtl="0" eaLnBrk="1" fontAlgn="auto" latinLnBrk="0" hangingPunct="1">
              <a:lnSpc>
                <a:spcPts val="8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7500" b="0" i="0" u="none" strike="noStrike" kern="1200" cap="none" spc="0" normalizeH="0" baseline="0" noProof="0" dirty="0">
                <a:ln>
                  <a:noFill/>
                </a:ln>
                <a:solidFill>
                  <a:srgbClr val="8CA9AD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PRODUCT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204B92E1-6D97-9B9B-D6CD-8B60B04BBDF9}"/>
              </a:ext>
            </a:extLst>
          </p:cNvPr>
          <p:cNvSpPr txBox="1"/>
          <p:nvPr/>
        </p:nvSpPr>
        <p:spPr>
          <a:xfrm>
            <a:off x="1401359" y="1285974"/>
            <a:ext cx="858084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01.  </a:t>
            </a:r>
            <a:r>
              <a:rPr lang="zh-TW" alt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實習簡介</a:t>
            </a:r>
            <a:endParaRPr lang="en-US" sz="70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B5F31E3B-108B-99C7-F806-E06653094593}"/>
              </a:ext>
            </a:extLst>
          </p:cNvPr>
          <p:cNvGrpSpPr/>
          <p:nvPr/>
        </p:nvGrpSpPr>
        <p:grpSpPr>
          <a:xfrm>
            <a:off x="7015809" y="1680715"/>
            <a:ext cx="4256377" cy="3050405"/>
            <a:chOff x="7015809" y="1680715"/>
            <a:chExt cx="4256377" cy="3050405"/>
          </a:xfrm>
        </p:grpSpPr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4F96E560-1AD7-3249-F92D-D9186C24F3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3713" t="27475" r="32453"/>
            <a:stretch/>
          </p:blipFill>
          <p:spPr>
            <a:xfrm>
              <a:off x="7015809" y="2211120"/>
              <a:ext cx="4256377" cy="2520000"/>
            </a:xfrm>
            <a:prstGeom prst="rect">
              <a:avLst/>
            </a:prstGeom>
          </p:spPr>
        </p:pic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56C41519-000F-E824-5EBB-089C85BE1ED2}"/>
                </a:ext>
              </a:extLst>
            </p:cNvPr>
            <p:cNvGrpSpPr/>
            <p:nvPr/>
          </p:nvGrpSpPr>
          <p:grpSpPr>
            <a:xfrm>
              <a:off x="7629771" y="1680715"/>
              <a:ext cx="3028454" cy="808027"/>
              <a:chOff x="7210673" y="2507117"/>
              <a:chExt cx="3028454" cy="808027"/>
            </a:xfrm>
          </p:grpSpPr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0B4A3043-0D7E-32B6-2743-4024576215A8}"/>
                  </a:ext>
                </a:extLst>
              </p:cNvPr>
              <p:cNvSpPr/>
              <p:nvPr/>
            </p:nvSpPr>
            <p:spPr>
              <a:xfrm>
                <a:off x="7210673" y="2507117"/>
                <a:ext cx="3028454" cy="808027"/>
              </a:xfrm>
              <a:custGeom>
                <a:avLst/>
                <a:gdLst/>
                <a:ahLst/>
                <a:cxnLst/>
                <a:rect l="l" t="t" r="r" b="b"/>
                <a:pathLst>
                  <a:path w="875772" h="233666">
                    <a:moveTo>
                      <a:pt x="116833" y="0"/>
                    </a:moveTo>
                    <a:lnTo>
                      <a:pt x="758939" y="0"/>
                    </a:lnTo>
                    <a:cubicBezTo>
                      <a:pt x="789925" y="0"/>
                      <a:pt x="819642" y="12309"/>
                      <a:pt x="841553" y="34220"/>
                    </a:cubicBezTo>
                    <a:cubicBezTo>
                      <a:pt x="863463" y="56130"/>
                      <a:pt x="875772" y="85847"/>
                      <a:pt x="875772" y="116833"/>
                    </a:cubicBezTo>
                    <a:lnTo>
                      <a:pt x="875772" y="116833"/>
                    </a:lnTo>
                    <a:cubicBezTo>
                      <a:pt x="875772" y="147819"/>
                      <a:pt x="863463" y="177536"/>
                      <a:pt x="841553" y="199447"/>
                    </a:cubicBezTo>
                    <a:cubicBezTo>
                      <a:pt x="819642" y="221357"/>
                      <a:pt x="789925" y="233666"/>
                      <a:pt x="758939" y="233666"/>
                    </a:cubicBezTo>
                    <a:lnTo>
                      <a:pt x="116833" y="233666"/>
                    </a:lnTo>
                    <a:cubicBezTo>
                      <a:pt x="85847" y="233666"/>
                      <a:pt x="56130" y="221357"/>
                      <a:pt x="34220" y="199447"/>
                    </a:cubicBezTo>
                    <a:cubicBezTo>
                      <a:pt x="12309" y="177536"/>
                      <a:pt x="0" y="147819"/>
                      <a:pt x="0" y="116833"/>
                    </a:cubicBezTo>
                    <a:lnTo>
                      <a:pt x="0" y="116833"/>
                    </a:lnTo>
                    <a:cubicBezTo>
                      <a:pt x="0" y="85847"/>
                      <a:pt x="12309" y="56130"/>
                      <a:pt x="34220" y="34220"/>
                    </a:cubicBezTo>
                    <a:cubicBezTo>
                      <a:pt x="56130" y="12309"/>
                      <a:pt x="85847" y="0"/>
                      <a:pt x="116833" y="0"/>
                    </a:cubicBezTo>
                    <a:close/>
                  </a:path>
                </a:pathLst>
              </a:custGeom>
              <a:solidFill>
                <a:srgbClr val="FBF5C3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TextBox 9">
                <a:extLst>
                  <a:ext uri="{FF2B5EF4-FFF2-40B4-BE49-F238E27FC236}">
                    <a16:creationId xmlns:a16="http://schemas.microsoft.com/office/drawing/2014/main" id="{72CFBF98-E227-83BE-9D89-0BACBC8D5FD5}"/>
                  </a:ext>
                </a:extLst>
              </p:cNvPr>
              <p:cNvSpPr txBox="1"/>
              <p:nvPr/>
            </p:nvSpPr>
            <p:spPr>
              <a:xfrm>
                <a:off x="7772400" y="2773963"/>
                <a:ext cx="1905000" cy="50462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385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牧草膜</a:t>
                </a:r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DB1C2FA2-DDEF-3587-2BF0-6F0E1FD5157F}"/>
              </a:ext>
            </a:extLst>
          </p:cNvPr>
          <p:cNvGrpSpPr/>
          <p:nvPr/>
        </p:nvGrpSpPr>
        <p:grpSpPr>
          <a:xfrm>
            <a:off x="1502520" y="6349565"/>
            <a:ext cx="4114800" cy="3066535"/>
            <a:chOff x="1502520" y="6349565"/>
            <a:chExt cx="4114800" cy="306653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5837E89-C3E1-FFD7-73E0-FDBAF78355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595" r="10344"/>
            <a:stretch/>
          </p:blipFill>
          <p:spPr bwMode="auto">
            <a:xfrm>
              <a:off x="1502520" y="6896100"/>
              <a:ext cx="4114800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887EA439-78BE-4D19-D4BF-A2A53B56BFCE}"/>
                </a:ext>
              </a:extLst>
            </p:cNvPr>
            <p:cNvGrpSpPr/>
            <p:nvPr/>
          </p:nvGrpSpPr>
          <p:grpSpPr>
            <a:xfrm>
              <a:off x="1966980" y="6349565"/>
              <a:ext cx="3028454" cy="808027"/>
              <a:chOff x="7210673" y="2507117"/>
              <a:chExt cx="3028454" cy="808027"/>
            </a:xfrm>
          </p:grpSpPr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id="{E4F26D48-1884-BBC2-5E7A-7E2F246888A9}"/>
                  </a:ext>
                </a:extLst>
              </p:cNvPr>
              <p:cNvSpPr/>
              <p:nvPr/>
            </p:nvSpPr>
            <p:spPr>
              <a:xfrm>
                <a:off x="7210673" y="2507117"/>
                <a:ext cx="3028454" cy="808027"/>
              </a:xfrm>
              <a:custGeom>
                <a:avLst/>
                <a:gdLst/>
                <a:ahLst/>
                <a:cxnLst/>
                <a:rect l="l" t="t" r="r" b="b"/>
                <a:pathLst>
                  <a:path w="875772" h="233666">
                    <a:moveTo>
                      <a:pt x="116833" y="0"/>
                    </a:moveTo>
                    <a:lnTo>
                      <a:pt x="758939" y="0"/>
                    </a:lnTo>
                    <a:cubicBezTo>
                      <a:pt x="789925" y="0"/>
                      <a:pt x="819642" y="12309"/>
                      <a:pt x="841553" y="34220"/>
                    </a:cubicBezTo>
                    <a:cubicBezTo>
                      <a:pt x="863463" y="56130"/>
                      <a:pt x="875772" y="85847"/>
                      <a:pt x="875772" y="116833"/>
                    </a:cubicBezTo>
                    <a:lnTo>
                      <a:pt x="875772" y="116833"/>
                    </a:lnTo>
                    <a:cubicBezTo>
                      <a:pt x="875772" y="147819"/>
                      <a:pt x="863463" y="177536"/>
                      <a:pt x="841553" y="199447"/>
                    </a:cubicBezTo>
                    <a:cubicBezTo>
                      <a:pt x="819642" y="221357"/>
                      <a:pt x="789925" y="233666"/>
                      <a:pt x="758939" y="233666"/>
                    </a:cubicBezTo>
                    <a:lnTo>
                      <a:pt x="116833" y="233666"/>
                    </a:lnTo>
                    <a:cubicBezTo>
                      <a:pt x="85847" y="233666"/>
                      <a:pt x="56130" y="221357"/>
                      <a:pt x="34220" y="199447"/>
                    </a:cubicBezTo>
                    <a:cubicBezTo>
                      <a:pt x="12309" y="177536"/>
                      <a:pt x="0" y="147819"/>
                      <a:pt x="0" y="116833"/>
                    </a:cubicBezTo>
                    <a:lnTo>
                      <a:pt x="0" y="116833"/>
                    </a:lnTo>
                    <a:cubicBezTo>
                      <a:pt x="0" y="85847"/>
                      <a:pt x="12309" y="56130"/>
                      <a:pt x="34220" y="34220"/>
                    </a:cubicBezTo>
                    <a:cubicBezTo>
                      <a:pt x="56130" y="12309"/>
                      <a:pt x="85847" y="0"/>
                      <a:pt x="116833" y="0"/>
                    </a:cubicBezTo>
                    <a:close/>
                  </a:path>
                </a:pathLst>
              </a:custGeom>
              <a:solidFill>
                <a:srgbClr val="FBF5C3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TextBox 9">
                <a:extLst>
                  <a:ext uri="{FF2B5EF4-FFF2-40B4-BE49-F238E27FC236}">
                    <a16:creationId xmlns:a16="http://schemas.microsoft.com/office/drawing/2014/main" id="{72EC190F-ACAD-651D-F4FC-D60493FF0D06}"/>
                  </a:ext>
                </a:extLst>
              </p:cNvPr>
              <p:cNvSpPr txBox="1"/>
              <p:nvPr/>
            </p:nvSpPr>
            <p:spPr>
              <a:xfrm>
                <a:off x="7772400" y="2773963"/>
                <a:ext cx="1905000" cy="50462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385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4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壓花</a:t>
                </a:r>
                <a:r>
                  <a:rPr kumimoji="0" lang="zh-TW" alt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膜</a:t>
                </a:r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62B94518-9979-5054-A005-FED41FD05D2B}"/>
              </a:ext>
            </a:extLst>
          </p:cNvPr>
          <p:cNvGrpSpPr/>
          <p:nvPr/>
        </p:nvGrpSpPr>
        <p:grpSpPr>
          <a:xfrm>
            <a:off x="7200900" y="6953147"/>
            <a:ext cx="3886200" cy="3066536"/>
            <a:chOff x="7200900" y="6953147"/>
            <a:chExt cx="3886200" cy="3066536"/>
          </a:xfrm>
        </p:grpSpPr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75C02383-85C4-31FB-B72A-074A4EAD25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80" r="56624"/>
            <a:stretch/>
          </p:blipFill>
          <p:spPr>
            <a:xfrm>
              <a:off x="7200900" y="7499683"/>
              <a:ext cx="3886200" cy="2520000"/>
            </a:xfrm>
            <a:prstGeom prst="rect">
              <a:avLst/>
            </a:prstGeom>
          </p:spPr>
        </p:pic>
        <p:grpSp>
          <p:nvGrpSpPr>
            <p:cNvPr id="24" name="群組 23">
              <a:extLst>
                <a:ext uri="{FF2B5EF4-FFF2-40B4-BE49-F238E27FC236}">
                  <a16:creationId xmlns:a16="http://schemas.microsoft.com/office/drawing/2014/main" id="{67FBD9F2-E5A3-0919-AFFF-80591C8655B0}"/>
                </a:ext>
              </a:extLst>
            </p:cNvPr>
            <p:cNvGrpSpPr/>
            <p:nvPr/>
          </p:nvGrpSpPr>
          <p:grpSpPr>
            <a:xfrm>
              <a:off x="7629773" y="6953147"/>
              <a:ext cx="3028454" cy="808027"/>
              <a:chOff x="7210673" y="2507117"/>
              <a:chExt cx="3028454" cy="808027"/>
            </a:xfrm>
          </p:grpSpPr>
          <p:sp>
            <p:nvSpPr>
              <p:cNvPr id="25" name="Freeform 14">
                <a:extLst>
                  <a:ext uri="{FF2B5EF4-FFF2-40B4-BE49-F238E27FC236}">
                    <a16:creationId xmlns:a16="http://schemas.microsoft.com/office/drawing/2014/main" id="{451B20B6-7894-1380-6683-206C46B8D22C}"/>
                  </a:ext>
                </a:extLst>
              </p:cNvPr>
              <p:cNvSpPr/>
              <p:nvPr/>
            </p:nvSpPr>
            <p:spPr>
              <a:xfrm>
                <a:off x="7210673" y="2507117"/>
                <a:ext cx="3028454" cy="808027"/>
              </a:xfrm>
              <a:custGeom>
                <a:avLst/>
                <a:gdLst/>
                <a:ahLst/>
                <a:cxnLst/>
                <a:rect l="l" t="t" r="r" b="b"/>
                <a:pathLst>
                  <a:path w="875772" h="233666">
                    <a:moveTo>
                      <a:pt x="116833" y="0"/>
                    </a:moveTo>
                    <a:lnTo>
                      <a:pt x="758939" y="0"/>
                    </a:lnTo>
                    <a:cubicBezTo>
                      <a:pt x="789925" y="0"/>
                      <a:pt x="819642" y="12309"/>
                      <a:pt x="841553" y="34220"/>
                    </a:cubicBezTo>
                    <a:cubicBezTo>
                      <a:pt x="863463" y="56130"/>
                      <a:pt x="875772" y="85847"/>
                      <a:pt x="875772" y="116833"/>
                    </a:cubicBezTo>
                    <a:lnTo>
                      <a:pt x="875772" y="116833"/>
                    </a:lnTo>
                    <a:cubicBezTo>
                      <a:pt x="875772" y="147819"/>
                      <a:pt x="863463" y="177536"/>
                      <a:pt x="841553" y="199447"/>
                    </a:cubicBezTo>
                    <a:cubicBezTo>
                      <a:pt x="819642" y="221357"/>
                      <a:pt x="789925" y="233666"/>
                      <a:pt x="758939" y="233666"/>
                    </a:cubicBezTo>
                    <a:lnTo>
                      <a:pt x="116833" y="233666"/>
                    </a:lnTo>
                    <a:cubicBezTo>
                      <a:pt x="85847" y="233666"/>
                      <a:pt x="56130" y="221357"/>
                      <a:pt x="34220" y="199447"/>
                    </a:cubicBezTo>
                    <a:cubicBezTo>
                      <a:pt x="12309" y="177536"/>
                      <a:pt x="0" y="147819"/>
                      <a:pt x="0" y="116833"/>
                    </a:cubicBezTo>
                    <a:lnTo>
                      <a:pt x="0" y="116833"/>
                    </a:lnTo>
                    <a:cubicBezTo>
                      <a:pt x="0" y="85847"/>
                      <a:pt x="12309" y="56130"/>
                      <a:pt x="34220" y="34220"/>
                    </a:cubicBezTo>
                    <a:cubicBezTo>
                      <a:pt x="56130" y="12309"/>
                      <a:pt x="85847" y="0"/>
                      <a:pt x="116833" y="0"/>
                    </a:cubicBezTo>
                    <a:close/>
                  </a:path>
                </a:pathLst>
              </a:custGeom>
              <a:solidFill>
                <a:srgbClr val="FBF5C3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7" name="TextBox 9">
                <a:extLst>
                  <a:ext uri="{FF2B5EF4-FFF2-40B4-BE49-F238E27FC236}">
                    <a16:creationId xmlns:a16="http://schemas.microsoft.com/office/drawing/2014/main" id="{4E081242-FED1-8DC7-4D2A-5E0F0A4FFE84}"/>
                  </a:ext>
                </a:extLst>
              </p:cNvPr>
              <p:cNvSpPr txBox="1"/>
              <p:nvPr/>
            </p:nvSpPr>
            <p:spPr>
              <a:xfrm>
                <a:off x="7772400" y="2773963"/>
                <a:ext cx="1905000" cy="50462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385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TW" alt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印刷</a:t>
                </a:r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79895CF8-5E5A-D174-FEFD-505CC376B502}"/>
              </a:ext>
            </a:extLst>
          </p:cNvPr>
          <p:cNvGrpSpPr/>
          <p:nvPr/>
        </p:nvGrpSpPr>
        <p:grpSpPr>
          <a:xfrm>
            <a:off x="1497666" y="2883523"/>
            <a:ext cx="3967082" cy="3188106"/>
            <a:chOff x="1497666" y="2883523"/>
            <a:chExt cx="3967082" cy="3188106"/>
          </a:xfrm>
        </p:grpSpPr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CB6237EF-8598-0E2E-C6F8-81724B43C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56520"/>
            <a:stretch/>
          </p:blipFill>
          <p:spPr>
            <a:xfrm>
              <a:off x="1497666" y="3551629"/>
              <a:ext cx="3967082" cy="2520000"/>
            </a:xfrm>
            <a:prstGeom prst="rect">
              <a:avLst/>
            </a:prstGeom>
          </p:spPr>
        </p:pic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id="{64D4A7A4-61ED-D9AF-2A60-585E5F0D9B57}"/>
                </a:ext>
              </a:extLst>
            </p:cNvPr>
            <p:cNvGrpSpPr/>
            <p:nvPr/>
          </p:nvGrpSpPr>
          <p:grpSpPr>
            <a:xfrm>
              <a:off x="1966980" y="2883523"/>
              <a:ext cx="3028454" cy="808027"/>
              <a:chOff x="7210673" y="2507117"/>
              <a:chExt cx="3028454" cy="808027"/>
            </a:xfrm>
          </p:grpSpPr>
          <p:sp>
            <p:nvSpPr>
              <p:cNvPr id="30" name="Freeform 14">
                <a:extLst>
                  <a:ext uri="{FF2B5EF4-FFF2-40B4-BE49-F238E27FC236}">
                    <a16:creationId xmlns:a16="http://schemas.microsoft.com/office/drawing/2014/main" id="{180F4CC9-E547-17EE-A818-C061FDA698CE}"/>
                  </a:ext>
                </a:extLst>
              </p:cNvPr>
              <p:cNvSpPr/>
              <p:nvPr/>
            </p:nvSpPr>
            <p:spPr>
              <a:xfrm>
                <a:off x="7210673" y="2507117"/>
                <a:ext cx="3028454" cy="808027"/>
              </a:xfrm>
              <a:custGeom>
                <a:avLst/>
                <a:gdLst/>
                <a:ahLst/>
                <a:cxnLst/>
                <a:rect l="l" t="t" r="r" b="b"/>
                <a:pathLst>
                  <a:path w="875772" h="233666">
                    <a:moveTo>
                      <a:pt x="116833" y="0"/>
                    </a:moveTo>
                    <a:lnTo>
                      <a:pt x="758939" y="0"/>
                    </a:lnTo>
                    <a:cubicBezTo>
                      <a:pt x="789925" y="0"/>
                      <a:pt x="819642" y="12309"/>
                      <a:pt x="841553" y="34220"/>
                    </a:cubicBezTo>
                    <a:cubicBezTo>
                      <a:pt x="863463" y="56130"/>
                      <a:pt x="875772" y="85847"/>
                      <a:pt x="875772" y="116833"/>
                    </a:cubicBezTo>
                    <a:lnTo>
                      <a:pt x="875772" y="116833"/>
                    </a:lnTo>
                    <a:cubicBezTo>
                      <a:pt x="875772" y="147819"/>
                      <a:pt x="863463" y="177536"/>
                      <a:pt x="841553" y="199447"/>
                    </a:cubicBezTo>
                    <a:cubicBezTo>
                      <a:pt x="819642" y="221357"/>
                      <a:pt x="789925" y="233666"/>
                      <a:pt x="758939" y="233666"/>
                    </a:cubicBezTo>
                    <a:lnTo>
                      <a:pt x="116833" y="233666"/>
                    </a:lnTo>
                    <a:cubicBezTo>
                      <a:pt x="85847" y="233666"/>
                      <a:pt x="56130" y="221357"/>
                      <a:pt x="34220" y="199447"/>
                    </a:cubicBezTo>
                    <a:cubicBezTo>
                      <a:pt x="12309" y="177536"/>
                      <a:pt x="0" y="147819"/>
                      <a:pt x="0" y="116833"/>
                    </a:cubicBezTo>
                    <a:lnTo>
                      <a:pt x="0" y="116833"/>
                    </a:lnTo>
                    <a:cubicBezTo>
                      <a:pt x="0" y="85847"/>
                      <a:pt x="12309" y="56130"/>
                      <a:pt x="34220" y="34220"/>
                    </a:cubicBezTo>
                    <a:cubicBezTo>
                      <a:pt x="56130" y="12309"/>
                      <a:pt x="85847" y="0"/>
                      <a:pt x="116833" y="0"/>
                    </a:cubicBezTo>
                    <a:close/>
                  </a:path>
                </a:pathLst>
              </a:custGeom>
              <a:solidFill>
                <a:srgbClr val="FBF5C3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TextBox 9">
                <a:extLst>
                  <a:ext uri="{FF2B5EF4-FFF2-40B4-BE49-F238E27FC236}">
                    <a16:creationId xmlns:a16="http://schemas.microsoft.com/office/drawing/2014/main" id="{0A418A41-5699-950E-80EF-FB74C232DBFF}"/>
                  </a:ext>
                </a:extLst>
              </p:cNvPr>
              <p:cNvSpPr txBox="1"/>
              <p:nvPr/>
            </p:nvSpPr>
            <p:spPr>
              <a:xfrm>
                <a:off x="7772400" y="2773963"/>
                <a:ext cx="1905000" cy="50462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385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4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伸縮</a:t>
                </a:r>
                <a:r>
                  <a:rPr kumimoji="0" lang="zh-TW" alt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膜</a:t>
                </a:r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BFCC0E05-7702-5DF1-2380-EFD14E82CC54}"/>
              </a:ext>
            </a:extLst>
          </p:cNvPr>
          <p:cNvGrpSpPr/>
          <p:nvPr/>
        </p:nvGrpSpPr>
        <p:grpSpPr>
          <a:xfrm>
            <a:off x="12823252" y="3553634"/>
            <a:ext cx="3967082" cy="3160592"/>
            <a:chOff x="12823252" y="3553634"/>
            <a:chExt cx="3967082" cy="316059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E2FBA829-1B25-2259-7C5B-35FDFB8F55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20" t="38506" r="33431" b="1512"/>
            <a:stretch/>
          </p:blipFill>
          <p:spPr bwMode="auto">
            <a:xfrm>
              <a:off x="12823252" y="4194226"/>
              <a:ext cx="3967082" cy="25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B1047647-83A9-862E-AB4F-BDA1FA78F62E}"/>
                </a:ext>
              </a:extLst>
            </p:cNvPr>
            <p:cNvGrpSpPr/>
            <p:nvPr/>
          </p:nvGrpSpPr>
          <p:grpSpPr>
            <a:xfrm>
              <a:off x="13292566" y="3553634"/>
              <a:ext cx="3028454" cy="808027"/>
              <a:chOff x="7210673" y="2507117"/>
              <a:chExt cx="3028454" cy="808027"/>
            </a:xfrm>
          </p:grpSpPr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8B38546A-34D3-11D0-2A12-C56D3B036276}"/>
                  </a:ext>
                </a:extLst>
              </p:cNvPr>
              <p:cNvSpPr/>
              <p:nvPr/>
            </p:nvSpPr>
            <p:spPr>
              <a:xfrm>
                <a:off x="7210673" y="2507117"/>
                <a:ext cx="3028454" cy="808027"/>
              </a:xfrm>
              <a:custGeom>
                <a:avLst/>
                <a:gdLst/>
                <a:ahLst/>
                <a:cxnLst/>
                <a:rect l="l" t="t" r="r" b="b"/>
                <a:pathLst>
                  <a:path w="875772" h="233666">
                    <a:moveTo>
                      <a:pt x="116833" y="0"/>
                    </a:moveTo>
                    <a:lnTo>
                      <a:pt x="758939" y="0"/>
                    </a:lnTo>
                    <a:cubicBezTo>
                      <a:pt x="789925" y="0"/>
                      <a:pt x="819642" y="12309"/>
                      <a:pt x="841553" y="34220"/>
                    </a:cubicBezTo>
                    <a:cubicBezTo>
                      <a:pt x="863463" y="56130"/>
                      <a:pt x="875772" y="85847"/>
                      <a:pt x="875772" y="116833"/>
                    </a:cubicBezTo>
                    <a:lnTo>
                      <a:pt x="875772" y="116833"/>
                    </a:lnTo>
                    <a:cubicBezTo>
                      <a:pt x="875772" y="147819"/>
                      <a:pt x="863463" y="177536"/>
                      <a:pt x="841553" y="199447"/>
                    </a:cubicBezTo>
                    <a:cubicBezTo>
                      <a:pt x="819642" y="221357"/>
                      <a:pt x="789925" y="233666"/>
                      <a:pt x="758939" y="233666"/>
                    </a:cubicBezTo>
                    <a:lnTo>
                      <a:pt x="116833" y="233666"/>
                    </a:lnTo>
                    <a:cubicBezTo>
                      <a:pt x="85847" y="233666"/>
                      <a:pt x="56130" y="221357"/>
                      <a:pt x="34220" y="199447"/>
                    </a:cubicBezTo>
                    <a:cubicBezTo>
                      <a:pt x="12309" y="177536"/>
                      <a:pt x="0" y="147819"/>
                      <a:pt x="0" y="116833"/>
                    </a:cubicBezTo>
                    <a:lnTo>
                      <a:pt x="0" y="116833"/>
                    </a:lnTo>
                    <a:cubicBezTo>
                      <a:pt x="0" y="85847"/>
                      <a:pt x="12309" y="56130"/>
                      <a:pt x="34220" y="34220"/>
                    </a:cubicBezTo>
                    <a:cubicBezTo>
                      <a:pt x="56130" y="12309"/>
                      <a:pt x="85847" y="0"/>
                      <a:pt x="116833" y="0"/>
                    </a:cubicBezTo>
                    <a:close/>
                  </a:path>
                </a:pathLst>
              </a:custGeom>
              <a:solidFill>
                <a:srgbClr val="FBF5C3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4" name="TextBox 9">
                <a:extLst>
                  <a:ext uri="{FF2B5EF4-FFF2-40B4-BE49-F238E27FC236}">
                    <a16:creationId xmlns:a16="http://schemas.microsoft.com/office/drawing/2014/main" id="{D4F734EA-79A1-E395-7063-6A7495D1AF2B}"/>
                  </a:ext>
                </a:extLst>
              </p:cNvPr>
              <p:cNvSpPr txBox="1"/>
              <p:nvPr/>
            </p:nvSpPr>
            <p:spPr>
              <a:xfrm>
                <a:off x="7772400" y="2773963"/>
                <a:ext cx="1905000" cy="50462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ts val="385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TW" altLang="en-US" sz="44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食物</a:t>
                </a:r>
                <a:r>
                  <a:rPr kumimoji="0" lang="zh-TW" altLang="en-US" sz="4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袋</a:t>
                </a:r>
                <a:endPara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3A506437-1D63-DA29-D4DB-F2720DAD54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44400" y="478101"/>
            <a:ext cx="5286375" cy="75247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769CC3-8908-FF85-A329-077BEF530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141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69136E-6 L -0.31953 0.4893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81" y="244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-160719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363200" y="7143750"/>
            <a:ext cx="6896100" cy="21375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8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7500" b="0" i="0" u="none" strike="noStrike" kern="1200" cap="none" spc="0" normalizeH="0" baseline="0" noProof="0" dirty="0">
                <a:ln>
                  <a:noFill/>
                </a:ln>
                <a:solidFill>
                  <a:srgbClr val="8CA9AD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SPC </a:t>
            </a:r>
          </a:p>
          <a:p>
            <a:pPr marL="0" marR="0" lvl="0" indent="0" algn="r" defTabSz="914400" rtl="0" eaLnBrk="1" fontAlgn="auto" latinLnBrk="0" hangingPunct="1">
              <a:lnSpc>
                <a:spcPts val="8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7500" b="0" i="0" u="none" strike="noStrike" kern="1200" cap="none" spc="0" normalizeH="0" baseline="0" noProof="0" dirty="0">
                <a:ln>
                  <a:noFill/>
                </a:ln>
                <a:solidFill>
                  <a:srgbClr val="8CA9AD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PRODUCT</a:t>
            </a:r>
          </a:p>
        </p:txBody>
      </p:sp>
      <p:pic>
        <p:nvPicPr>
          <p:cNvPr id="60" name="圖片 59" descr="一張含有 文字, 牆, 機器, 塑膠 的圖片&#10;&#10;自動產生的描述">
            <a:extLst>
              <a:ext uri="{FF2B5EF4-FFF2-40B4-BE49-F238E27FC236}">
                <a16:creationId xmlns:a16="http://schemas.microsoft.com/office/drawing/2014/main" id="{B28941CB-F67F-5E9B-D013-5601E9B97A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9" b="5308"/>
          <a:stretch/>
        </p:blipFill>
        <p:spPr>
          <a:xfrm rot="5400000">
            <a:off x="-265929" y="4386472"/>
            <a:ext cx="6363029" cy="4343400"/>
          </a:xfrm>
          <a:prstGeom prst="rect">
            <a:avLst/>
          </a:prstGeom>
        </p:spPr>
      </p:pic>
      <p:sp>
        <p:nvSpPr>
          <p:cNvPr id="15" name="TextBox 23">
            <a:extLst>
              <a:ext uri="{FF2B5EF4-FFF2-40B4-BE49-F238E27FC236}">
                <a16:creationId xmlns:a16="http://schemas.microsoft.com/office/drawing/2014/main" id="{204B92E1-6D97-9B9B-D6CD-8B60B04BBDF9}"/>
              </a:ext>
            </a:extLst>
          </p:cNvPr>
          <p:cNvSpPr txBox="1"/>
          <p:nvPr/>
        </p:nvSpPr>
        <p:spPr>
          <a:xfrm>
            <a:off x="1401359" y="1285974"/>
            <a:ext cx="858084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01.  </a:t>
            </a:r>
            <a:r>
              <a:rPr lang="zh-TW" alt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實習簡介</a:t>
            </a:r>
            <a:endParaRPr lang="en-US" sz="70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49D4E0B5-6637-512E-0ACB-734702A634B2}"/>
              </a:ext>
            </a:extLst>
          </p:cNvPr>
          <p:cNvGrpSpPr/>
          <p:nvPr/>
        </p:nvGrpSpPr>
        <p:grpSpPr>
          <a:xfrm>
            <a:off x="1401359" y="2857499"/>
            <a:ext cx="3028454" cy="808027"/>
            <a:chOff x="7210673" y="2507117"/>
            <a:chExt cx="3028454" cy="808027"/>
          </a:xfrm>
        </p:grpSpPr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79AB8E56-8E68-D885-E008-A5956C1D2931}"/>
                </a:ext>
              </a:extLst>
            </p:cNvPr>
            <p:cNvSpPr/>
            <p:nvPr/>
          </p:nvSpPr>
          <p:spPr>
            <a:xfrm>
              <a:off x="7210673" y="2507117"/>
              <a:ext cx="3028454" cy="808027"/>
            </a:xfrm>
            <a:custGeom>
              <a:avLst/>
              <a:gdLst/>
              <a:ahLst/>
              <a:cxnLst/>
              <a:rect l="l" t="t" r="r" b="b"/>
              <a:pathLst>
                <a:path w="875772" h="233666">
                  <a:moveTo>
                    <a:pt x="116833" y="0"/>
                  </a:moveTo>
                  <a:lnTo>
                    <a:pt x="758939" y="0"/>
                  </a:lnTo>
                  <a:cubicBezTo>
                    <a:pt x="789925" y="0"/>
                    <a:pt x="819642" y="12309"/>
                    <a:pt x="841553" y="34220"/>
                  </a:cubicBezTo>
                  <a:cubicBezTo>
                    <a:pt x="863463" y="56130"/>
                    <a:pt x="875772" y="85847"/>
                    <a:pt x="875772" y="116833"/>
                  </a:cubicBezTo>
                  <a:lnTo>
                    <a:pt x="875772" y="116833"/>
                  </a:lnTo>
                  <a:cubicBezTo>
                    <a:pt x="875772" y="147819"/>
                    <a:pt x="863463" y="177536"/>
                    <a:pt x="841553" y="199447"/>
                  </a:cubicBezTo>
                  <a:cubicBezTo>
                    <a:pt x="819642" y="221357"/>
                    <a:pt x="789925" y="233666"/>
                    <a:pt x="758939" y="233666"/>
                  </a:cubicBezTo>
                  <a:lnTo>
                    <a:pt x="116833" y="233666"/>
                  </a:lnTo>
                  <a:cubicBezTo>
                    <a:pt x="85847" y="233666"/>
                    <a:pt x="56130" y="221357"/>
                    <a:pt x="34220" y="199447"/>
                  </a:cubicBezTo>
                  <a:cubicBezTo>
                    <a:pt x="12309" y="177536"/>
                    <a:pt x="0" y="147819"/>
                    <a:pt x="0" y="116833"/>
                  </a:cubicBezTo>
                  <a:lnTo>
                    <a:pt x="0" y="116833"/>
                  </a:lnTo>
                  <a:cubicBezTo>
                    <a:pt x="0" y="85847"/>
                    <a:pt x="12309" y="56130"/>
                    <a:pt x="34220" y="34220"/>
                  </a:cubicBezTo>
                  <a:cubicBezTo>
                    <a:pt x="56130" y="12309"/>
                    <a:pt x="85847" y="0"/>
                    <a:pt x="116833" y="0"/>
                  </a:cubicBezTo>
                  <a:close/>
                </a:path>
              </a:pathLst>
            </a:custGeom>
            <a:solidFill>
              <a:srgbClr val="FBF5C3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" name="TextBox 9">
              <a:extLst>
                <a:ext uri="{FF2B5EF4-FFF2-40B4-BE49-F238E27FC236}">
                  <a16:creationId xmlns:a16="http://schemas.microsoft.com/office/drawing/2014/main" id="{403BCA87-E505-23F7-0D34-4C9494AF3F8F}"/>
                </a:ext>
              </a:extLst>
            </p:cNvPr>
            <p:cNvSpPr txBox="1"/>
            <p:nvPr/>
          </p:nvSpPr>
          <p:spPr>
            <a:xfrm>
              <a:off x="7772400" y="2773963"/>
              <a:ext cx="1905000" cy="50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伸縮</a:t>
              </a:r>
              <a:r>
                <a:rPr kumimoji="0" lang="zh-TW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膜</a:t>
              </a: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1027" name="圖片 1026">
            <a:extLst>
              <a:ext uri="{FF2B5EF4-FFF2-40B4-BE49-F238E27FC236}">
                <a16:creationId xmlns:a16="http://schemas.microsoft.com/office/drawing/2014/main" id="{A88EC021-CC58-AA19-AD55-9005E9CAB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781" y="3378662"/>
            <a:ext cx="9634101" cy="3745035"/>
          </a:xfrm>
          <a:prstGeom prst="rect">
            <a:avLst/>
          </a:prstGeom>
        </p:spPr>
      </p:pic>
      <p:pic>
        <p:nvPicPr>
          <p:cNvPr id="1038" name="圖片 1037">
            <a:extLst>
              <a:ext uri="{FF2B5EF4-FFF2-40B4-BE49-F238E27FC236}">
                <a16:creationId xmlns:a16="http://schemas.microsoft.com/office/drawing/2014/main" id="{3B7C6E33-02BA-88B1-ACB0-200D841AE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0809" y="5511332"/>
            <a:ext cx="5286375" cy="75247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E20F7B-7260-11D1-D5E9-9FB45829B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5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787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45679E-6 L 0.31927 -0.4896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64" y="-2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-160719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363200" y="7143750"/>
            <a:ext cx="6896100" cy="21375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8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7500" b="0" i="0" u="none" strike="noStrike" kern="1200" cap="none" spc="0" normalizeH="0" baseline="0" noProof="0" dirty="0">
                <a:ln>
                  <a:noFill/>
                </a:ln>
                <a:solidFill>
                  <a:srgbClr val="8CA9AD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SPC </a:t>
            </a:r>
          </a:p>
          <a:p>
            <a:pPr marL="0" marR="0" lvl="0" indent="0" algn="r" defTabSz="914400" rtl="0" eaLnBrk="1" fontAlgn="auto" latinLnBrk="0" hangingPunct="1">
              <a:lnSpc>
                <a:spcPts val="8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7500" b="0" i="0" u="none" strike="noStrike" kern="1200" cap="none" spc="0" normalizeH="0" baseline="0" noProof="0" dirty="0">
                <a:ln>
                  <a:noFill/>
                </a:ln>
                <a:solidFill>
                  <a:srgbClr val="8CA9AD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PRODUCT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204B92E1-6D97-9B9B-D6CD-8B60B04BBDF9}"/>
              </a:ext>
            </a:extLst>
          </p:cNvPr>
          <p:cNvSpPr txBox="1"/>
          <p:nvPr/>
        </p:nvSpPr>
        <p:spPr>
          <a:xfrm>
            <a:off x="1401359" y="1285974"/>
            <a:ext cx="858084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01.  </a:t>
            </a:r>
            <a:r>
              <a:rPr lang="zh-TW" alt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實習簡介</a:t>
            </a:r>
            <a:endParaRPr lang="en-US" sz="70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85B79CD-AC55-1AB8-5747-9B5970AB5C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77" r="4969" b="7597"/>
          <a:stretch/>
        </p:blipFill>
        <p:spPr>
          <a:xfrm>
            <a:off x="838200" y="3376657"/>
            <a:ext cx="7478536" cy="4065017"/>
          </a:xfrm>
          <a:prstGeom prst="rect">
            <a:avLst/>
          </a:prstGeom>
        </p:spPr>
      </p:pic>
      <p:grpSp>
        <p:nvGrpSpPr>
          <p:cNvPr id="46" name="群組 45">
            <a:extLst>
              <a:ext uri="{FF2B5EF4-FFF2-40B4-BE49-F238E27FC236}">
                <a16:creationId xmlns:a16="http://schemas.microsoft.com/office/drawing/2014/main" id="{49D4E0B5-6637-512E-0ACB-734702A634B2}"/>
              </a:ext>
            </a:extLst>
          </p:cNvPr>
          <p:cNvGrpSpPr/>
          <p:nvPr/>
        </p:nvGrpSpPr>
        <p:grpSpPr>
          <a:xfrm>
            <a:off x="1401359" y="2857499"/>
            <a:ext cx="3028454" cy="808027"/>
            <a:chOff x="7210673" y="2507117"/>
            <a:chExt cx="3028454" cy="808027"/>
          </a:xfrm>
        </p:grpSpPr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79AB8E56-8E68-D885-E008-A5956C1D2931}"/>
                </a:ext>
              </a:extLst>
            </p:cNvPr>
            <p:cNvSpPr/>
            <p:nvPr/>
          </p:nvSpPr>
          <p:spPr>
            <a:xfrm>
              <a:off x="7210673" y="2507117"/>
              <a:ext cx="3028454" cy="808027"/>
            </a:xfrm>
            <a:custGeom>
              <a:avLst/>
              <a:gdLst/>
              <a:ahLst/>
              <a:cxnLst/>
              <a:rect l="l" t="t" r="r" b="b"/>
              <a:pathLst>
                <a:path w="875772" h="233666">
                  <a:moveTo>
                    <a:pt x="116833" y="0"/>
                  </a:moveTo>
                  <a:lnTo>
                    <a:pt x="758939" y="0"/>
                  </a:lnTo>
                  <a:cubicBezTo>
                    <a:pt x="789925" y="0"/>
                    <a:pt x="819642" y="12309"/>
                    <a:pt x="841553" y="34220"/>
                  </a:cubicBezTo>
                  <a:cubicBezTo>
                    <a:pt x="863463" y="56130"/>
                    <a:pt x="875772" y="85847"/>
                    <a:pt x="875772" y="116833"/>
                  </a:cubicBezTo>
                  <a:lnTo>
                    <a:pt x="875772" y="116833"/>
                  </a:lnTo>
                  <a:cubicBezTo>
                    <a:pt x="875772" y="147819"/>
                    <a:pt x="863463" y="177536"/>
                    <a:pt x="841553" y="199447"/>
                  </a:cubicBezTo>
                  <a:cubicBezTo>
                    <a:pt x="819642" y="221357"/>
                    <a:pt x="789925" y="233666"/>
                    <a:pt x="758939" y="233666"/>
                  </a:cubicBezTo>
                  <a:lnTo>
                    <a:pt x="116833" y="233666"/>
                  </a:lnTo>
                  <a:cubicBezTo>
                    <a:pt x="85847" y="233666"/>
                    <a:pt x="56130" y="221357"/>
                    <a:pt x="34220" y="199447"/>
                  </a:cubicBezTo>
                  <a:cubicBezTo>
                    <a:pt x="12309" y="177536"/>
                    <a:pt x="0" y="147819"/>
                    <a:pt x="0" y="116833"/>
                  </a:cubicBezTo>
                  <a:lnTo>
                    <a:pt x="0" y="116833"/>
                  </a:lnTo>
                  <a:cubicBezTo>
                    <a:pt x="0" y="85847"/>
                    <a:pt x="12309" y="56130"/>
                    <a:pt x="34220" y="34220"/>
                  </a:cubicBezTo>
                  <a:cubicBezTo>
                    <a:pt x="56130" y="12309"/>
                    <a:pt x="85847" y="0"/>
                    <a:pt x="116833" y="0"/>
                  </a:cubicBezTo>
                  <a:close/>
                </a:path>
              </a:pathLst>
            </a:custGeom>
            <a:solidFill>
              <a:srgbClr val="FBF5C3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" name="TextBox 9">
              <a:extLst>
                <a:ext uri="{FF2B5EF4-FFF2-40B4-BE49-F238E27FC236}">
                  <a16:creationId xmlns:a16="http://schemas.microsoft.com/office/drawing/2014/main" id="{403BCA87-E505-23F7-0D34-4C9494AF3F8F}"/>
                </a:ext>
              </a:extLst>
            </p:cNvPr>
            <p:cNvSpPr txBox="1"/>
            <p:nvPr/>
          </p:nvSpPr>
          <p:spPr>
            <a:xfrm>
              <a:off x="7772400" y="2773963"/>
              <a:ext cx="1905000" cy="50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牧草膜</a:t>
              </a: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" name="圖片 3" descr="一張含有 鋼, 工程, 機器, 管線 的圖片&#10;&#10;自動產生的描述">
            <a:extLst>
              <a:ext uri="{FF2B5EF4-FFF2-40B4-BE49-F238E27FC236}">
                <a16:creationId xmlns:a16="http://schemas.microsoft.com/office/drawing/2014/main" id="{FCB92294-1C2B-9C1F-AC8D-19BF000179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9" r="5234" b="9522"/>
          <a:stretch/>
        </p:blipFill>
        <p:spPr>
          <a:xfrm>
            <a:off x="8879895" y="2662710"/>
            <a:ext cx="6172200" cy="526261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4A2AB0-5F0F-13E7-FA4D-E5E008E28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44400" y="478101"/>
            <a:ext cx="5286375" cy="752475"/>
          </a:xfrm>
          <a:prstGeom prst="rect">
            <a:avLst/>
          </a:prstGeom>
        </p:spPr>
      </p:pic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7159D7D-8016-4CC6-FBD8-8779DFA19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6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305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156322" y="-160719"/>
            <a:ext cx="4102978" cy="2245448"/>
          </a:xfrm>
          <a:custGeom>
            <a:avLst/>
            <a:gdLst/>
            <a:ahLst/>
            <a:cxnLst/>
            <a:rect l="l" t="t" r="r" b="b"/>
            <a:pathLst>
              <a:path w="4102978" h="2245448">
                <a:moveTo>
                  <a:pt x="0" y="0"/>
                </a:moveTo>
                <a:lnTo>
                  <a:pt x="4102978" y="0"/>
                </a:lnTo>
                <a:lnTo>
                  <a:pt x="4102978" y="2245448"/>
                </a:lnTo>
                <a:lnTo>
                  <a:pt x="0" y="22454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204B92E1-6D97-9B9B-D6CD-8B60B04BBDF9}"/>
              </a:ext>
            </a:extLst>
          </p:cNvPr>
          <p:cNvSpPr txBox="1"/>
          <p:nvPr/>
        </p:nvSpPr>
        <p:spPr>
          <a:xfrm>
            <a:off x="1401359" y="1285974"/>
            <a:ext cx="8580841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01.  </a:t>
            </a:r>
            <a:r>
              <a:rPr lang="zh-TW" altLang="en-US" sz="7000" b="1" dirty="0">
                <a:solidFill>
                  <a:srgbClr val="73737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實習簡介</a:t>
            </a:r>
            <a:endParaRPr lang="en-US" sz="7000" b="1" dirty="0">
              <a:solidFill>
                <a:srgbClr val="73737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FC0CF5-E5B1-FB22-2963-67128D73F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06" r="930"/>
          <a:stretch/>
        </p:blipFill>
        <p:spPr bwMode="auto">
          <a:xfrm>
            <a:off x="723005" y="3376657"/>
            <a:ext cx="6290162" cy="523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群組 45">
            <a:extLst>
              <a:ext uri="{FF2B5EF4-FFF2-40B4-BE49-F238E27FC236}">
                <a16:creationId xmlns:a16="http://schemas.microsoft.com/office/drawing/2014/main" id="{49D4E0B5-6637-512E-0ACB-734702A634B2}"/>
              </a:ext>
            </a:extLst>
          </p:cNvPr>
          <p:cNvGrpSpPr/>
          <p:nvPr/>
        </p:nvGrpSpPr>
        <p:grpSpPr>
          <a:xfrm>
            <a:off x="1401359" y="2857499"/>
            <a:ext cx="3028454" cy="808027"/>
            <a:chOff x="7210673" y="2507117"/>
            <a:chExt cx="3028454" cy="808027"/>
          </a:xfrm>
        </p:grpSpPr>
        <p:sp>
          <p:nvSpPr>
            <p:cNvPr id="47" name="Freeform 14">
              <a:extLst>
                <a:ext uri="{FF2B5EF4-FFF2-40B4-BE49-F238E27FC236}">
                  <a16:creationId xmlns:a16="http://schemas.microsoft.com/office/drawing/2014/main" id="{79AB8E56-8E68-D885-E008-A5956C1D2931}"/>
                </a:ext>
              </a:extLst>
            </p:cNvPr>
            <p:cNvSpPr/>
            <p:nvPr/>
          </p:nvSpPr>
          <p:spPr>
            <a:xfrm>
              <a:off x="7210673" y="2507117"/>
              <a:ext cx="3028454" cy="808027"/>
            </a:xfrm>
            <a:custGeom>
              <a:avLst/>
              <a:gdLst/>
              <a:ahLst/>
              <a:cxnLst/>
              <a:rect l="l" t="t" r="r" b="b"/>
              <a:pathLst>
                <a:path w="875772" h="233666">
                  <a:moveTo>
                    <a:pt x="116833" y="0"/>
                  </a:moveTo>
                  <a:lnTo>
                    <a:pt x="758939" y="0"/>
                  </a:lnTo>
                  <a:cubicBezTo>
                    <a:pt x="789925" y="0"/>
                    <a:pt x="819642" y="12309"/>
                    <a:pt x="841553" y="34220"/>
                  </a:cubicBezTo>
                  <a:cubicBezTo>
                    <a:pt x="863463" y="56130"/>
                    <a:pt x="875772" y="85847"/>
                    <a:pt x="875772" y="116833"/>
                  </a:cubicBezTo>
                  <a:lnTo>
                    <a:pt x="875772" y="116833"/>
                  </a:lnTo>
                  <a:cubicBezTo>
                    <a:pt x="875772" y="147819"/>
                    <a:pt x="863463" y="177536"/>
                    <a:pt x="841553" y="199447"/>
                  </a:cubicBezTo>
                  <a:cubicBezTo>
                    <a:pt x="819642" y="221357"/>
                    <a:pt x="789925" y="233666"/>
                    <a:pt x="758939" y="233666"/>
                  </a:cubicBezTo>
                  <a:lnTo>
                    <a:pt x="116833" y="233666"/>
                  </a:lnTo>
                  <a:cubicBezTo>
                    <a:pt x="85847" y="233666"/>
                    <a:pt x="56130" y="221357"/>
                    <a:pt x="34220" y="199447"/>
                  </a:cubicBezTo>
                  <a:cubicBezTo>
                    <a:pt x="12309" y="177536"/>
                    <a:pt x="0" y="147819"/>
                    <a:pt x="0" y="116833"/>
                  </a:cubicBezTo>
                  <a:lnTo>
                    <a:pt x="0" y="116833"/>
                  </a:lnTo>
                  <a:cubicBezTo>
                    <a:pt x="0" y="85847"/>
                    <a:pt x="12309" y="56130"/>
                    <a:pt x="34220" y="34220"/>
                  </a:cubicBezTo>
                  <a:cubicBezTo>
                    <a:pt x="56130" y="12309"/>
                    <a:pt x="85847" y="0"/>
                    <a:pt x="116833" y="0"/>
                  </a:cubicBezTo>
                  <a:close/>
                </a:path>
              </a:pathLst>
            </a:custGeom>
            <a:solidFill>
              <a:srgbClr val="FBF5C3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48" name="TextBox 9">
              <a:extLst>
                <a:ext uri="{FF2B5EF4-FFF2-40B4-BE49-F238E27FC236}">
                  <a16:creationId xmlns:a16="http://schemas.microsoft.com/office/drawing/2014/main" id="{403BCA87-E505-23F7-0D34-4C9494AF3F8F}"/>
                </a:ext>
              </a:extLst>
            </p:cNvPr>
            <p:cNvSpPr txBox="1"/>
            <p:nvPr/>
          </p:nvSpPr>
          <p:spPr>
            <a:xfrm>
              <a:off x="7772400" y="2773963"/>
              <a:ext cx="1905000" cy="50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壓花膜</a:t>
              </a: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7" name="圖片 6">
            <a:extLst>
              <a:ext uri="{FF2B5EF4-FFF2-40B4-BE49-F238E27FC236}">
                <a16:creationId xmlns:a16="http://schemas.microsoft.com/office/drawing/2014/main" id="{45FBFB2F-7D37-A860-3306-1B678AC307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873" r="25045" b="16877"/>
          <a:stretch/>
        </p:blipFill>
        <p:spPr>
          <a:xfrm>
            <a:off x="8915400" y="3376657"/>
            <a:ext cx="5506237" cy="5234091"/>
          </a:xfrm>
          <a:prstGeom prst="rect">
            <a:avLst/>
          </a:prstGeom>
        </p:spPr>
      </p:pic>
      <p:grpSp>
        <p:nvGrpSpPr>
          <p:cNvPr id="4" name="群組 3">
            <a:extLst>
              <a:ext uri="{FF2B5EF4-FFF2-40B4-BE49-F238E27FC236}">
                <a16:creationId xmlns:a16="http://schemas.microsoft.com/office/drawing/2014/main" id="{958F0780-F101-B8D4-700A-65821E85CDD9}"/>
              </a:ext>
            </a:extLst>
          </p:cNvPr>
          <p:cNvGrpSpPr/>
          <p:nvPr/>
        </p:nvGrpSpPr>
        <p:grpSpPr>
          <a:xfrm>
            <a:off x="7691521" y="2827419"/>
            <a:ext cx="3028454" cy="808027"/>
            <a:chOff x="7210673" y="2507117"/>
            <a:chExt cx="3028454" cy="808027"/>
          </a:xfrm>
        </p:grpSpPr>
        <p:sp>
          <p:nvSpPr>
            <p:cNvPr id="5" name="Freeform 14">
              <a:extLst>
                <a:ext uri="{FF2B5EF4-FFF2-40B4-BE49-F238E27FC236}">
                  <a16:creationId xmlns:a16="http://schemas.microsoft.com/office/drawing/2014/main" id="{86E75478-6CA0-3231-D54D-0A3D3BDCF3E3}"/>
                </a:ext>
              </a:extLst>
            </p:cNvPr>
            <p:cNvSpPr/>
            <p:nvPr/>
          </p:nvSpPr>
          <p:spPr>
            <a:xfrm>
              <a:off x="7210673" y="2507117"/>
              <a:ext cx="3028454" cy="808027"/>
            </a:xfrm>
            <a:custGeom>
              <a:avLst/>
              <a:gdLst/>
              <a:ahLst/>
              <a:cxnLst/>
              <a:rect l="l" t="t" r="r" b="b"/>
              <a:pathLst>
                <a:path w="875772" h="233666">
                  <a:moveTo>
                    <a:pt x="116833" y="0"/>
                  </a:moveTo>
                  <a:lnTo>
                    <a:pt x="758939" y="0"/>
                  </a:lnTo>
                  <a:cubicBezTo>
                    <a:pt x="789925" y="0"/>
                    <a:pt x="819642" y="12309"/>
                    <a:pt x="841553" y="34220"/>
                  </a:cubicBezTo>
                  <a:cubicBezTo>
                    <a:pt x="863463" y="56130"/>
                    <a:pt x="875772" y="85847"/>
                    <a:pt x="875772" y="116833"/>
                  </a:cubicBezTo>
                  <a:lnTo>
                    <a:pt x="875772" y="116833"/>
                  </a:lnTo>
                  <a:cubicBezTo>
                    <a:pt x="875772" y="147819"/>
                    <a:pt x="863463" y="177536"/>
                    <a:pt x="841553" y="199447"/>
                  </a:cubicBezTo>
                  <a:cubicBezTo>
                    <a:pt x="819642" y="221357"/>
                    <a:pt x="789925" y="233666"/>
                    <a:pt x="758939" y="233666"/>
                  </a:cubicBezTo>
                  <a:lnTo>
                    <a:pt x="116833" y="233666"/>
                  </a:lnTo>
                  <a:cubicBezTo>
                    <a:pt x="85847" y="233666"/>
                    <a:pt x="56130" y="221357"/>
                    <a:pt x="34220" y="199447"/>
                  </a:cubicBezTo>
                  <a:cubicBezTo>
                    <a:pt x="12309" y="177536"/>
                    <a:pt x="0" y="147819"/>
                    <a:pt x="0" y="116833"/>
                  </a:cubicBezTo>
                  <a:lnTo>
                    <a:pt x="0" y="116833"/>
                  </a:lnTo>
                  <a:cubicBezTo>
                    <a:pt x="0" y="85847"/>
                    <a:pt x="12309" y="56130"/>
                    <a:pt x="34220" y="34220"/>
                  </a:cubicBezTo>
                  <a:cubicBezTo>
                    <a:pt x="56130" y="12309"/>
                    <a:pt x="85847" y="0"/>
                    <a:pt x="116833" y="0"/>
                  </a:cubicBezTo>
                  <a:close/>
                </a:path>
              </a:pathLst>
            </a:custGeom>
            <a:solidFill>
              <a:srgbClr val="FBF5C3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695ADC31-70FA-1E1B-5762-41938F8CA2CF}"/>
                </a:ext>
              </a:extLst>
            </p:cNvPr>
            <p:cNvSpPr txBox="1"/>
            <p:nvPr/>
          </p:nvSpPr>
          <p:spPr>
            <a:xfrm>
              <a:off x="7772400" y="2773963"/>
              <a:ext cx="1905000" cy="5046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4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印刷</a:t>
              </a:r>
              <a:endPara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363200" y="7143750"/>
            <a:ext cx="6896100" cy="21375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8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7500" b="0" i="0" u="none" strike="noStrike" kern="1200" cap="none" spc="0" normalizeH="0" baseline="0" noProof="0" dirty="0">
                <a:ln>
                  <a:noFill/>
                </a:ln>
                <a:solidFill>
                  <a:srgbClr val="8CA9AD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SPC </a:t>
            </a:r>
          </a:p>
          <a:p>
            <a:pPr marL="0" marR="0" lvl="0" indent="0" algn="r" defTabSz="914400" rtl="0" eaLnBrk="1" fontAlgn="auto" latinLnBrk="0" hangingPunct="1">
              <a:lnSpc>
                <a:spcPts val="82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7500" b="0" i="0" u="none" strike="noStrike" kern="1200" cap="none" spc="0" normalizeH="0" baseline="0" noProof="0" dirty="0">
                <a:ln>
                  <a:noFill/>
                </a:ln>
                <a:solidFill>
                  <a:srgbClr val="8CA9AD"/>
                </a:solidFill>
                <a:effectLst/>
                <a:uLnTx/>
                <a:uFillTx/>
                <a:latin typeface="DM Sans Bold"/>
                <a:ea typeface="+mn-ea"/>
                <a:cs typeface="+mn-cs"/>
              </a:rPr>
              <a:t>PRODUCT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筆跡 22">
                <a:extLst>
                  <a:ext uri="{FF2B5EF4-FFF2-40B4-BE49-F238E27FC236}">
                    <a16:creationId xmlns:a16="http://schemas.microsoft.com/office/drawing/2014/main" id="{BF940205-7CCD-96C2-9897-FC025E3F6CA5}"/>
                  </a:ext>
                </a:extLst>
              </p14:cNvPr>
              <p14:cNvContentPartPr/>
              <p14:nvPr/>
            </p14:nvContentPartPr>
            <p14:xfrm>
              <a:off x="10129289" y="5234134"/>
              <a:ext cx="1473120" cy="1274760"/>
            </p14:xfrm>
          </p:contentPart>
        </mc:Choice>
        <mc:Fallback xmlns="">
          <p:pic>
            <p:nvPicPr>
              <p:cNvPr id="23" name="筆跡 22">
                <a:extLst>
                  <a:ext uri="{FF2B5EF4-FFF2-40B4-BE49-F238E27FC236}">
                    <a16:creationId xmlns:a16="http://schemas.microsoft.com/office/drawing/2014/main" id="{BF940205-7CCD-96C2-9897-FC025E3F6CA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66289" y="5171134"/>
                <a:ext cx="1598760" cy="140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3" name="筆跡 52">
                <a:extLst>
                  <a:ext uri="{FF2B5EF4-FFF2-40B4-BE49-F238E27FC236}">
                    <a16:creationId xmlns:a16="http://schemas.microsoft.com/office/drawing/2014/main" id="{D34D5107-840F-34C6-9CDE-9A23456F785C}"/>
                  </a:ext>
                </a:extLst>
              </p14:cNvPr>
              <p14:cNvContentPartPr/>
              <p14:nvPr/>
            </p14:nvContentPartPr>
            <p14:xfrm>
              <a:off x="10097228" y="6229186"/>
              <a:ext cx="492480" cy="428400"/>
            </p14:xfrm>
          </p:contentPart>
        </mc:Choice>
        <mc:Fallback xmlns="">
          <p:pic>
            <p:nvPicPr>
              <p:cNvPr id="53" name="筆跡 52">
                <a:extLst>
                  <a:ext uri="{FF2B5EF4-FFF2-40B4-BE49-F238E27FC236}">
                    <a16:creationId xmlns:a16="http://schemas.microsoft.com/office/drawing/2014/main" id="{D34D5107-840F-34C6-9CDE-9A23456F785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34588" y="6166546"/>
                <a:ext cx="61812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25" name="筆跡 1024">
                <a:extLst>
                  <a:ext uri="{FF2B5EF4-FFF2-40B4-BE49-F238E27FC236}">
                    <a16:creationId xmlns:a16="http://schemas.microsoft.com/office/drawing/2014/main" id="{B1E1E7CB-6E38-32A8-306F-FE8638936B9E}"/>
                  </a:ext>
                </a:extLst>
              </p14:cNvPr>
              <p14:cNvContentPartPr/>
              <p14:nvPr/>
            </p14:nvContentPartPr>
            <p14:xfrm>
              <a:off x="11347508" y="5539786"/>
              <a:ext cx="315000" cy="1095120"/>
            </p14:xfrm>
          </p:contentPart>
        </mc:Choice>
        <mc:Fallback xmlns="">
          <p:pic>
            <p:nvPicPr>
              <p:cNvPr id="1025" name="筆跡 1024">
                <a:extLst>
                  <a:ext uri="{FF2B5EF4-FFF2-40B4-BE49-F238E27FC236}">
                    <a16:creationId xmlns:a16="http://schemas.microsoft.com/office/drawing/2014/main" id="{B1E1E7CB-6E38-32A8-306F-FE8638936B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284508" y="5477146"/>
                <a:ext cx="440640" cy="12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28" name="筆跡 1027">
                <a:extLst>
                  <a:ext uri="{FF2B5EF4-FFF2-40B4-BE49-F238E27FC236}">
                    <a16:creationId xmlns:a16="http://schemas.microsoft.com/office/drawing/2014/main" id="{9BA80B49-9154-C88A-4A49-68719BC5BF71}"/>
                  </a:ext>
                </a:extLst>
              </p14:cNvPr>
              <p14:cNvContentPartPr/>
              <p14:nvPr/>
            </p14:nvContentPartPr>
            <p14:xfrm>
              <a:off x="10425188" y="6659746"/>
              <a:ext cx="718920" cy="172080"/>
            </p14:xfrm>
          </p:contentPart>
        </mc:Choice>
        <mc:Fallback xmlns="">
          <p:pic>
            <p:nvPicPr>
              <p:cNvPr id="1028" name="筆跡 1027">
                <a:extLst>
                  <a:ext uri="{FF2B5EF4-FFF2-40B4-BE49-F238E27FC236}">
                    <a16:creationId xmlns:a16="http://schemas.microsoft.com/office/drawing/2014/main" id="{9BA80B49-9154-C88A-4A49-68719BC5BF7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62188" y="6597106"/>
                <a:ext cx="84456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45" name="筆跡 1044">
                <a:extLst>
                  <a:ext uri="{FF2B5EF4-FFF2-40B4-BE49-F238E27FC236}">
                    <a16:creationId xmlns:a16="http://schemas.microsoft.com/office/drawing/2014/main" id="{BF7FEDD3-727F-B34D-B1AD-CC58332DED12}"/>
                  </a:ext>
                </a:extLst>
              </p14:cNvPr>
              <p14:cNvContentPartPr/>
              <p14:nvPr/>
            </p14:nvContentPartPr>
            <p14:xfrm>
              <a:off x="10033868" y="4948654"/>
              <a:ext cx="585720" cy="669960"/>
            </p14:xfrm>
          </p:contentPart>
        </mc:Choice>
        <mc:Fallback xmlns="">
          <p:pic>
            <p:nvPicPr>
              <p:cNvPr id="1045" name="筆跡 1044">
                <a:extLst>
                  <a:ext uri="{FF2B5EF4-FFF2-40B4-BE49-F238E27FC236}">
                    <a16:creationId xmlns:a16="http://schemas.microsoft.com/office/drawing/2014/main" id="{BF7FEDD3-727F-B34D-B1AD-CC58332DED1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71228" y="4885654"/>
                <a:ext cx="711360" cy="79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50" name="筆跡 1049">
                <a:extLst>
                  <a:ext uri="{FF2B5EF4-FFF2-40B4-BE49-F238E27FC236}">
                    <a16:creationId xmlns:a16="http://schemas.microsoft.com/office/drawing/2014/main" id="{DC428086-E240-2335-82E2-4B8BFCAF4ABF}"/>
                  </a:ext>
                </a:extLst>
              </p14:cNvPr>
              <p14:cNvContentPartPr/>
              <p14:nvPr/>
            </p14:nvContentPartPr>
            <p14:xfrm>
              <a:off x="11031428" y="4943254"/>
              <a:ext cx="280440" cy="178200"/>
            </p14:xfrm>
          </p:contentPart>
        </mc:Choice>
        <mc:Fallback xmlns="">
          <p:pic>
            <p:nvPicPr>
              <p:cNvPr id="1050" name="筆跡 1049">
                <a:extLst>
                  <a:ext uri="{FF2B5EF4-FFF2-40B4-BE49-F238E27FC236}">
                    <a16:creationId xmlns:a16="http://schemas.microsoft.com/office/drawing/2014/main" id="{DC428086-E240-2335-82E2-4B8BFCAF4AB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968428" y="4880614"/>
                <a:ext cx="406080" cy="30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4" name="群組 1053">
            <a:extLst>
              <a:ext uri="{FF2B5EF4-FFF2-40B4-BE49-F238E27FC236}">
                <a16:creationId xmlns:a16="http://schemas.microsoft.com/office/drawing/2014/main" id="{B6BA3AA6-FD05-47AD-E5C5-5BFF4C35F6B5}"/>
              </a:ext>
            </a:extLst>
          </p:cNvPr>
          <p:cNvGrpSpPr/>
          <p:nvPr/>
        </p:nvGrpSpPr>
        <p:grpSpPr>
          <a:xfrm>
            <a:off x="10017689" y="4909054"/>
            <a:ext cx="1591560" cy="1893252"/>
            <a:chOff x="10017689" y="4909054"/>
            <a:chExt cx="1591560" cy="1893252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筆跡 15">
                  <a:extLst>
                    <a:ext uri="{FF2B5EF4-FFF2-40B4-BE49-F238E27FC236}">
                      <a16:creationId xmlns:a16="http://schemas.microsoft.com/office/drawing/2014/main" id="{E973DB3B-51B3-E8B3-32A5-6E8702E8F6E6}"/>
                    </a:ext>
                  </a:extLst>
                </p14:cNvPr>
                <p14:cNvContentPartPr/>
                <p14:nvPr/>
              </p14:nvContentPartPr>
              <p14:xfrm>
                <a:off x="10142249" y="5454454"/>
                <a:ext cx="131040" cy="244440"/>
              </p14:xfrm>
            </p:contentPart>
          </mc:Choice>
          <mc:Fallback xmlns="">
            <p:pic>
              <p:nvPicPr>
                <p:cNvPr id="16" name="筆跡 15">
                  <a:extLst>
                    <a:ext uri="{FF2B5EF4-FFF2-40B4-BE49-F238E27FC236}">
                      <a16:creationId xmlns:a16="http://schemas.microsoft.com/office/drawing/2014/main" id="{E973DB3B-51B3-E8B3-32A5-6E8702E8F6E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079609" y="5391454"/>
                  <a:ext cx="2566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筆跡 16">
                  <a:extLst>
                    <a:ext uri="{FF2B5EF4-FFF2-40B4-BE49-F238E27FC236}">
                      <a16:creationId xmlns:a16="http://schemas.microsoft.com/office/drawing/2014/main" id="{6E6EE199-0714-6B8C-5D84-93F7F5829C07}"/>
                    </a:ext>
                  </a:extLst>
                </p14:cNvPr>
                <p14:cNvContentPartPr/>
                <p14:nvPr/>
              </p14:nvContentPartPr>
              <p14:xfrm>
                <a:off x="10199129" y="5486134"/>
                <a:ext cx="113760" cy="496440"/>
              </p14:xfrm>
            </p:contentPart>
          </mc:Choice>
          <mc:Fallback xmlns="">
            <p:pic>
              <p:nvPicPr>
                <p:cNvPr id="17" name="筆跡 16">
                  <a:extLst>
                    <a:ext uri="{FF2B5EF4-FFF2-40B4-BE49-F238E27FC236}">
                      <a16:creationId xmlns:a16="http://schemas.microsoft.com/office/drawing/2014/main" id="{6E6EE199-0714-6B8C-5D84-93F7F5829C0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136129" y="5423134"/>
                  <a:ext cx="239400" cy="62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筆跡 17">
                  <a:extLst>
                    <a:ext uri="{FF2B5EF4-FFF2-40B4-BE49-F238E27FC236}">
                      <a16:creationId xmlns:a16="http://schemas.microsoft.com/office/drawing/2014/main" id="{B7807851-F680-2C61-9C90-C8DF3CB1E020}"/>
                    </a:ext>
                  </a:extLst>
                </p14:cNvPr>
                <p14:cNvContentPartPr/>
                <p14:nvPr/>
              </p14:nvContentPartPr>
              <p14:xfrm>
                <a:off x="10160249" y="5677294"/>
                <a:ext cx="81720" cy="419400"/>
              </p14:xfrm>
            </p:contentPart>
          </mc:Choice>
          <mc:Fallback xmlns="">
            <p:pic>
              <p:nvPicPr>
                <p:cNvPr id="18" name="筆跡 17">
                  <a:extLst>
                    <a:ext uri="{FF2B5EF4-FFF2-40B4-BE49-F238E27FC236}">
                      <a16:creationId xmlns:a16="http://schemas.microsoft.com/office/drawing/2014/main" id="{B7807851-F680-2C61-9C90-C8DF3CB1E0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097249" y="5614294"/>
                  <a:ext cx="20736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筆跡 18">
                  <a:extLst>
                    <a:ext uri="{FF2B5EF4-FFF2-40B4-BE49-F238E27FC236}">
                      <a16:creationId xmlns:a16="http://schemas.microsoft.com/office/drawing/2014/main" id="{B761F123-9D85-4F68-C669-3007AC38611B}"/>
                    </a:ext>
                  </a:extLst>
                </p14:cNvPr>
                <p14:cNvContentPartPr/>
                <p14:nvPr/>
              </p14:nvContentPartPr>
              <p14:xfrm>
                <a:off x="10121009" y="5804374"/>
                <a:ext cx="33480" cy="255240"/>
              </p14:xfrm>
            </p:contentPart>
          </mc:Choice>
          <mc:Fallback xmlns="">
            <p:pic>
              <p:nvPicPr>
                <p:cNvPr id="19" name="筆跡 18">
                  <a:extLst>
                    <a:ext uri="{FF2B5EF4-FFF2-40B4-BE49-F238E27FC236}">
                      <a16:creationId xmlns:a16="http://schemas.microsoft.com/office/drawing/2014/main" id="{B761F123-9D85-4F68-C669-3007AC38611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058009" y="5741374"/>
                  <a:ext cx="15912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筆跡 19">
                  <a:extLst>
                    <a:ext uri="{FF2B5EF4-FFF2-40B4-BE49-F238E27FC236}">
                      <a16:creationId xmlns:a16="http://schemas.microsoft.com/office/drawing/2014/main" id="{F4982F30-188E-B787-E4A5-3CD4D2A74279}"/>
                    </a:ext>
                  </a:extLst>
                </p14:cNvPr>
                <p14:cNvContentPartPr/>
                <p14:nvPr/>
              </p14:nvContentPartPr>
              <p14:xfrm>
                <a:off x="10017689" y="5796094"/>
                <a:ext cx="56880" cy="172440"/>
              </p14:xfrm>
            </p:contentPart>
          </mc:Choice>
          <mc:Fallback xmlns="">
            <p:pic>
              <p:nvPicPr>
                <p:cNvPr id="20" name="筆跡 19">
                  <a:extLst>
                    <a:ext uri="{FF2B5EF4-FFF2-40B4-BE49-F238E27FC236}">
                      <a16:creationId xmlns:a16="http://schemas.microsoft.com/office/drawing/2014/main" id="{F4982F30-188E-B787-E4A5-3CD4D2A7427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954689" y="5733454"/>
                  <a:ext cx="1825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筆跡 20">
                  <a:extLst>
                    <a:ext uri="{FF2B5EF4-FFF2-40B4-BE49-F238E27FC236}">
                      <a16:creationId xmlns:a16="http://schemas.microsoft.com/office/drawing/2014/main" id="{04BBD682-E9F7-A4B0-AC2B-D5A1DE71C7C4}"/>
                    </a:ext>
                  </a:extLst>
                </p14:cNvPr>
                <p14:cNvContentPartPr/>
                <p14:nvPr/>
              </p14:nvContentPartPr>
              <p14:xfrm>
                <a:off x="10074209" y="5907334"/>
                <a:ext cx="70920" cy="264960"/>
              </p14:xfrm>
            </p:contentPart>
          </mc:Choice>
          <mc:Fallback xmlns="">
            <p:pic>
              <p:nvPicPr>
                <p:cNvPr id="21" name="筆跡 20">
                  <a:extLst>
                    <a:ext uri="{FF2B5EF4-FFF2-40B4-BE49-F238E27FC236}">
                      <a16:creationId xmlns:a16="http://schemas.microsoft.com/office/drawing/2014/main" id="{04BBD682-E9F7-A4B0-AC2B-D5A1DE71C7C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011209" y="5844694"/>
                  <a:ext cx="196560" cy="39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筆跡 21">
                  <a:extLst>
                    <a:ext uri="{FF2B5EF4-FFF2-40B4-BE49-F238E27FC236}">
                      <a16:creationId xmlns:a16="http://schemas.microsoft.com/office/drawing/2014/main" id="{85C63803-CB8D-9624-D128-878AD6D94D0D}"/>
                    </a:ext>
                  </a:extLst>
                </p14:cNvPr>
                <p14:cNvContentPartPr/>
                <p14:nvPr/>
              </p14:nvContentPartPr>
              <p14:xfrm>
                <a:off x="10150529" y="6134494"/>
                <a:ext cx="3600" cy="51840"/>
              </p14:xfrm>
            </p:contentPart>
          </mc:Choice>
          <mc:Fallback xmlns="">
            <p:pic>
              <p:nvPicPr>
                <p:cNvPr id="22" name="筆跡 21">
                  <a:extLst>
                    <a:ext uri="{FF2B5EF4-FFF2-40B4-BE49-F238E27FC236}">
                      <a16:creationId xmlns:a16="http://schemas.microsoft.com/office/drawing/2014/main" id="{85C63803-CB8D-9624-D128-878AD6D94D0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087889" y="6071494"/>
                  <a:ext cx="1292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筆跡 24">
                  <a:extLst>
                    <a:ext uri="{FF2B5EF4-FFF2-40B4-BE49-F238E27FC236}">
                      <a16:creationId xmlns:a16="http://schemas.microsoft.com/office/drawing/2014/main" id="{4D94FFBF-01B1-E99E-852A-16103731DC34}"/>
                    </a:ext>
                  </a:extLst>
                </p14:cNvPr>
                <p14:cNvContentPartPr/>
                <p14:nvPr/>
              </p14:nvContentPartPr>
              <p14:xfrm>
                <a:off x="10049009" y="6026854"/>
                <a:ext cx="1315080" cy="549360"/>
              </p14:xfrm>
            </p:contentPart>
          </mc:Choice>
          <mc:Fallback xmlns="">
            <p:pic>
              <p:nvPicPr>
                <p:cNvPr id="25" name="筆跡 24">
                  <a:extLst>
                    <a:ext uri="{FF2B5EF4-FFF2-40B4-BE49-F238E27FC236}">
                      <a16:creationId xmlns:a16="http://schemas.microsoft.com/office/drawing/2014/main" id="{4D94FFBF-01B1-E99E-852A-16103731DC3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986369" y="5964214"/>
                  <a:ext cx="1440720" cy="67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筆跡 26">
                  <a:extLst>
                    <a:ext uri="{FF2B5EF4-FFF2-40B4-BE49-F238E27FC236}">
                      <a16:creationId xmlns:a16="http://schemas.microsoft.com/office/drawing/2014/main" id="{B1181FD0-3039-10A7-EC1F-A401377A6A68}"/>
                    </a:ext>
                  </a:extLst>
                </p14:cNvPr>
                <p14:cNvContentPartPr/>
                <p14:nvPr/>
              </p14:nvContentPartPr>
              <p14:xfrm>
                <a:off x="10510889" y="6273454"/>
                <a:ext cx="1010880" cy="367200"/>
              </p14:xfrm>
            </p:contentPart>
          </mc:Choice>
          <mc:Fallback xmlns="">
            <p:pic>
              <p:nvPicPr>
                <p:cNvPr id="27" name="筆跡 26">
                  <a:extLst>
                    <a:ext uri="{FF2B5EF4-FFF2-40B4-BE49-F238E27FC236}">
                      <a16:creationId xmlns:a16="http://schemas.microsoft.com/office/drawing/2014/main" id="{B1181FD0-3039-10A7-EC1F-A401377A6A6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447889" y="6210814"/>
                  <a:ext cx="113652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筆跡 27">
                  <a:extLst>
                    <a:ext uri="{FF2B5EF4-FFF2-40B4-BE49-F238E27FC236}">
                      <a16:creationId xmlns:a16="http://schemas.microsoft.com/office/drawing/2014/main" id="{7358217D-0D42-2096-50A4-24096237E8E4}"/>
                    </a:ext>
                  </a:extLst>
                </p14:cNvPr>
                <p14:cNvContentPartPr/>
                <p14:nvPr/>
              </p14:nvContentPartPr>
              <p14:xfrm>
                <a:off x="10455809" y="5199214"/>
                <a:ext cx="1153440" cy="1521000"/>
              </p14:xfrm>
            </p:contentPart>
          </mc:Choice>
          <mc:Fallback xmlns="">
            <p:pic>
              <p:nvPicPr>
                <p:cNvPr id="28" name="筆跡 27">
                  <a:extLst>
                    <a:ext uri="{FF2B5EF4-FFF2-40B4-BE49-F238E27FC236}">
                      <a16:creationId xmlns:a16="http://schemas.microsoft.com/office/drawing/2014/main" id="{7358217D-0D42-2096-50A4-24096237E8E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393169" y="5136574"/>
                  <a:ext cx="1279080" cy="164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筆跡 28">
                  <a:extLst>
                    <a:ext uri="{FF2B5EF4-FFF2-40B4-BE49-F238E27FC236}">
                      <a16:creationId xmlns:a16="http://schemas.microsoft.com/office/drawing/2014/main" id="{C469788D-8DD1-8B11-0D09-053422B8B1F4}"/>
                    </a:ext>
                  </a:extLst>
                </p14:cNvPr>
                <p14:cNvContentPartPr/>
                <p14:nvPr/>
              </p14:nvContentPartPr>
              <p14:xfrm>
                <a:off x="10034249" y="5151334"/>
                <a:ext cx="944640" cy="565920"/>
              </p14:xfrm>
            </p:contentPart>
          </mc:Choice>
          <mc:Fallback xmlns="">
            <p:pic>
              <p:nvPicPr>
                <p:cNvPr id="29" name="筆跡 28">
                  <a:extLst>
                    <a:ext uri="{FF2B5EF4-FFF2-40B4-BE49-F238E27FC236}">
                      <a16:creationId xmlns:a16="http://schemas.microsoft.com/office/drawing/2014/main" id="{C469788D-8DD1-8B11-0D09-053422B8B1F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971609" y="5088334"/>
                  <a:ext cx="1070280" cy="69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筆跡 29">
                  <a:extLst>
                    <a:ext uri="{FF2B5EF4-FFF2-40B4-BE49-F238E27FC236}">
                      <a16:creationId xmlns:a16="http://schemas.microsoft.com/office/drawing/2014/main" id="{C2A6A87B-61A8-F581-D9EF-9634B1C097BE}"/>
                    </a:ext>
                  </a:extLst>
                </p14:cNvPr>
                <p14:cNvContentPartPr/>
                <p14:nvPr/>
              </p14:nvContentPartPr>
              <p14:xfrm>
                <a:off x="10169609" y="5295334"/>
                <a:ext cx="48240" cy="56520"/>
              </p14:xfrm>
            </p:contentPart>
          </mc:Choice>
          <mc:Fallback xmlns="">
            <p:pic>
              <p:nvPicPr>
                <p:cNvPr id="30" name="筆跡 29">
                  <a:extLst>
                    <a:ext uri="{FF2B5EF4-FFF2-40B4-BE49-F238E27FC236}">
                      <a16:creationId xmlns:a16="http://schemas.microsoft.com/office/drawing/2014/main" id="{C2A6A87B-61A8-F581-D9EF-9634B1C097B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106969" y="5232334"/>
                  <a:ext cx="1738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筆跡 33">
                  <a:extLst>
                    <a:ext uri="{FF2B5EF4-FFF2-40B4-BE49-F238E27FC236}">
                      <a16:creationId xmlns:a16="http://schemas.microsoft.com/office/drawing/2014/main" id="{AE564E14-2477-0CB9-7798-CAA80A01AA44}"/>
                    </a:ext>
                  </a:extLst>
                </p14:cNvPr>
                <p14:cNvContentPartPr/>
                <p14:nvPr/>
              </p14:nvContentPartPr>
              <p14:xfrm>
                <a:off x="10074569" y="5095174"/>
                <a:ext cx="1128600" cy="369360"/>
              </p14:xfrm>
            </p:contentPart>
          </mc:Choice>
          <mc:Fallback xmlns="">
            <p:pic>
              <p:nvPicPr>
                <p:cNvPr id="34" name="筆跡 33">
                  <a:extLst>
                    <a:ext uri="{FF2B5EF4-FFF2-40B4-BE49-F238E27FC236}">
                      <a16:creationId xmlns:a16="http://schemas.microsoft.com/office/drawing/2014/main" id="{AE564E14-2477-0CB9-7798-CAA80A01AA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011929" y="5032534"/>
                  <a:ext cx="1254240" cy="49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筆跡 35">
                  <a:extLst>
                    <a:ext uri="{FF2B5EF4-FFF2-40B4-BE49-F238E27FC236}">
                      <a16:creationId xmlns:a16="http://schemas.microsoft.com/office/drawing/2014/main" id="{0E663C78-3F69-A2A4-D6F7-78908F5A00A7}"/>
                    </a:ext>
                  </a:extLst>
                </p14:cNvPr>
                <p14:cNvContentPartPr/>
                <p14:nvPr/>
              </p14:nvContentPartPr>
              <p14:xfrm>
                <a:off x="10065929" y="5549854"/>
                <a:ext cx="360" cy="360"/>
              </p14:xfrm>
            </p:contentPart>
          </mc:Choice>
          <mc:Fallback xmlns="">
            <p:pic>
              <p:nvPicPr>
                <p:cNvPr id="36" name="筆跡 35">
                  <a:extLst>
                    <a:ext uri="{FF2B5EF4-FFF2-40B4-BE49-F238E27FC236}">
                      <a16:creationId xmlns:a16="http://schemas.microsoft.com/office/drawing/2014/main" id="{0E663C78-3F69-A2A4-D6F7-78908F5A00A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003289" y="54872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筆跡 37">
                  <a:extLst>
                    <a:ext uri="{FF2B5EF4-FFF2-40B4-BE49-F238E27FC236}">
                      <a16:creationId xmlns:a16="http://schemas.microsoft.com/office/drawing/2014/main" id="{241718EA-F5AF-0D44-A989-72FFBC09416C}"/>
                    </a:ext>
                  </a:extLst>
                </p14:cNvPr>
                <p14:cNvContentPartPr/>
                <p14:nvPr/>
              </p14:nvContentPartPr>
              <p14:xfrm>
                <a:off x="10042529" y="5549854"/>
                <a:ext cx="360" cy="360"/>
              </p14:xfrm>
            </p:contentPart>
          </mc:Choice>
          <mc:Fallback xmlns="">
            <p:pic>
              <p:nvPicPr>
                <p:cNvPr id="38" name="筆跡 37">
                  <a:extLst>
                    <a:ext uri="{FF2B5EF4-FFF2-40B4-BE49-F238E27FC236}">
                      <a16:creationId xmlns:a16="http://schemas.microsoft.com/office/drawing/2014/main" id="{241718EA-F5AF-0D44-A989-72FFBC09416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979529" y="54872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9" name="筆跡 38">
                  <a:extLst>
                    <a:ext uri="{FF2B5EF4-FFF2-40B4-BE49-F238E27FC236}">
                      <a16:creationId xmlns:a16="http://schemas.microsoft.com/office/drawing/2014/main" id="{216480E8-3C1B-D54D-6154-5694D979D100}"/>
                    </a:ext>
                  </a:extLst>
                </p14:cNvPr>
                <p14:cNvContentPartPr/>
                <p14:nvPr/>
              </p14:nvContentPartPr>
              <p14:xfrm>
                <a:off x="10042529" y="5518174"/>
                <a:ext cx="2880" cy="360"/>
              </p14:xfrm>
            </p:contentPart>
          </mc:Choice>
          <mc:Fallback xmlns="">
            <p:pic>
              <p:nvPicPr>
                <p:cNvPr id="39" name="筆跡 38">
                  <a:extLst>
                    <a:ext uri="{FF2B5EF4-FFF2-40B4-BE49-F238E27FC236}">
                      <a16:creationId xmlns:a16="http://schemas.microsoft.com/office/drawing/2014/main" id="{216480E8-3C1B-D54D-6154-5694D979D10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9979529" y="5455174"/>
                  <a:ext cx="12852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1" name="筆跡 40">
                  <a:extLst>
                    <a:ext uri="{FF2B5EF4-FFF2-40B4-BE49-F238E27FC236}">
                      <a16:creationId xmlns:a16="http://schemas.microsoft.com/office/drawing/2014/main" id="{DFF834C3-2682-69B7-0FF0-AD9EAA0D69D4}"/>
                    </a:ext>
                  </a:extLst>
                </p14:cNvPr>
                <p14:cNvContentPartPr/>
                <p14:nvPr/>
              </p14:nvContentPartPr>
              <p14:xfrm>
                <a:off x="10026329" y="5740654"/>
                <a:ext cx="360" cy="360"/>
              </p14:xfrm>
            </p:contentPart>
          </mc:Choice>
          <mc:Fallback xmlns="">
            <p:pic>
              <p:nvPicPr>
                <p:cNvPr id="41" name="筆跡 40">
                  <a:extLst>
                    <a:ext uri="{FF2B5EF4-FFF2-40B4-BE49-F238E27FC236}">
                      <a16:creationId xmlns:a16="http://schemas.microsoft.com/office/drawing/2014/main" id="{DFF834C3-2682-69B7-0FF0-AD9EAA0D69D4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963329" y="56780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筆跡 41">
                  <a:extLst>
                    <a:ext uri="{FF2B5EF4-FFF2-40B4-BE49-F238E27FC236}">
                      <a16:creationId xmlns:a16="http://schemas.microsoft.com/office/drawing/2014/main" id="{12F17E03-7A05-DCFC-BE57-95994CA9A757}"/>
                    </a:ext>
                  </a:extLst>
                </p14:cNvPr>
                <p14:cNvContentPartPr/>
                <p14:nvPr/>
              </p14:nvContentPartPr>
              <p14:xfrm>
                <a:off x="10018769" y="5820214"/>
                <a:ext cx="360" cy="360"/>
              </p14:xfrm>
            </p:contentPart>
          </mc:Choice>
          <mc:Fallback xmlns="">
            <p:pic>
              <p:nvPicPr>
                <p:cNvPr id="42" name="筆跡 41">
                  <a:extLst>
                    <a:ext uri="{FF2B5EF4-FFF2-40B4-BE49-F238E27FC236}">
                      <a16:creationId xmlns:a16="http://schemas.microsoft.com/office/drawing/2014/main" id="{12F17E03-7A05-DCFC-BE57-95994CA9A75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955769" y="57572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3" name="筆跡 42">
                  <a:extLst>
                    <a:ext uri="{FF2B5EF4-FFF2-40B4-BE49-F238E27FC236}">
                      <a16:creationId xmlns:a16="http://schemas.microsoft.com/office/drawing/2014/main" id="{9187393A-8000-932D-BF35-D93DC2DB923F}"/>
                    </a:ext>
                  </a:extLst>
                </p14:cNvPr>
                <p14:cNvContentPartPr/>
                <p14:nvPr/>
              </p14:nvContentPartPr>
              <p14:xfrm>
                <a:off x="10018769" y="5820214"/>
                <a:ext cx="360" cy="360"/>
              </p14:xfrm>
            </p:contentPart>
          </mc:Choice>
          <mc:Fallback xmlns="">
            <p:pic>
              <p:nvPicPr>
                <p:cNvPr id="43" name="筆跡 42">
                  <a:extLst>
                    <a:ext uri="{FF2B5EF4-FFF2-40B4-BE49-F238E27FC236}">
                      <a16:creationId xmlns:a16="http://schemas.microsoft.com/office/drawing/2014/main" id="{9187393A-8000-932D-BF35-D93DC2DB923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955769" y="57572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筆跡 44">
                  <a:extLst>
                    <a:ext uri="{FF2B5EF4-FFF2-40B4-BE49-F238E27FC236}">
                      <a16:creationId xmlns:a16="http://schemas.microsoft.com/office/drawing/2014/main" id="{E486988D-FDC5-F99C-1684-08FD038F976E}"/>
                    </a:ext>
                  </a:extLst>
                </p14:cNvPr>
                <p14:cNvContentPartPr/>
                <p14:nvPr/>
              </p14:nvContentPartPr>
              <p14:xfrm>
                <a:off x="10209209" y="5031814"/>
                <a:ext cx="1076760" cy="216000"/>
              </p14:xfrm>
            </p:contentPart>
          </mc:Choice>
          <mc:Fallback xmlns="">
            <p:pic>
              <p:nvPicPr>
                <p:cNvPr id="45" name="筆跡 44">
                  <a:extLst>
                    <a:ext uri="{FF2B5EF4-FFF2-40B4-BE49-F238E27FC236}">
                      <a16:creationId xmlns:a16="http://schemas.microsoft.com/office/drawing/2014/main" id="{E486988D-FDC5-F99C-1684-08FD038F976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0146569" y="4969174"/>
                  <a:ext cx="12024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9" name="筆跡 48">
                  <a:extLst>
                    <a:ext uri="{FF2B5EF4-FFF2-40B4-BE49-F238E27FC236}">
                      <a16:creationId xmlns:a16="http://schemas.microsoft.com/office/drawing/2014/main" id="{9F0AD828-75AD-76BD-BCC1-1D422C1B72B9}"/>
                    </a:ext>
                  </a:extLst>
                </p14:cNvPr>
                <p14:cNvContentPartPr/>
                <p14:nvPr/>
              </p14:nvContentPartPr>
              <p14:xfrm>
                <a:off x="11338529" y="5176174"/>
                <a:ext cx="127440" cy="91800"/>
              </p14:xfrm>
            </p:contentPart>
          </mc:Choice>
          <mc:Fallback xmlns="">
            <p:pic>
              <p:nvPicPr>
                <p:cNvPr id="49" name="筆跡 48">
                  <a:extLst>
                    <a:ext uri="{FF2B5EF4-FFF2-40B4-BE49-F238E27FC236}">
                      <a16:creationId xmlns:a16="http://schemas.microsoft.com/office/drawing/2014/main" id="{9F0AD828-75AD-76BD-BCC1-1D422C1B72B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1275889" y="5113534"/>
                  <a:ext cx="2530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1" name="筆跡 50">
                  <a:extLst>
                    <a:ext uri="{FF2B5EF4-FFF2-40B4-BE49-F238E27FC236}">
                      <a16:creationId xmlns:a16="http://schemas.microsoft.com/office/drawing/2014/main" id="{0D8EFBCF-190B-E009-1F69-C0ABD230386C}"/>
                    </a:ext>
                  </a:extLst>
                </p14:cNvPr>
                <p14:cNvContentPartPr/>
                <p14:nvPr/>
              </p14:nvContentPartPr>
              <p14:xfrm>
                <a:off x="11529329" y="5382814"/>
                <a:ext cx="360" cy="360"/>
              </p14:xfrm>
            </p:contentPart>
          </mc:Choice>
          <mc:Fallback xmlns="">
            <p:pic>
              <p:nvPicPr>
                <p:cNvPr id="51" name="筆跡 50">
                  <a:extLst>
                    <a:ext uri="{FF2B5EF4-FFF2-40B4-BE49-F238E27FC236}">
                      <a16:creationId xmlns:a16="http://schemas.microsoft.com/office/drawing/2014/main" id="{0D8EFBCF-190B-E009-1F69-C0ABD230386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466329" y="531981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5" name="筆跡 54">
                  <a:extLst>
                    <a:ext uri="{FF2B5EF4-FFF2-40B4-BE49-F238E27FC236}">
                      <a16:creationId xmlns:a16="http://schemas.microsoft.com/office/drawing/2014/main" id="{3754C322-88C0-4A0C-C847-749B40B06749}"/>
                    </a:ext>
                  </a:extLst>
                </p14:cNvPr>
                <p14:cNvContentPartPr/>
                <p14:nvPr/>
              </p14:nvContentPartPr>
              <p14:xfrm>
                <a:off x="10390628" y="6592786"/>
                <a:ext cx="1026000" cy="209520"/>
              </p14:xfrm>
            </p:contentPart>
          </mc:Choice>
          <mc:Fallback xmlns="">
            <p:pic>
              <p:nvPicPr>
                <p:cNvPr id="55" name="筆跡 54">
                  <a:extLst>
                    <a:ext uri="{FF2B5EF4-FFF2-40B4-BE49-F238E27FC236}">
                      <a16:creationId xmlns:a16="http://schemas.microsoft.com/office/drawing/2014/main" id="{3754C322-88C0-4A0C-C847-749B40B0674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0327988" y="6530146"/>
                  <a:ext cx="115164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7" name="筆跡 56">
                  <a:extLst>
                    <a:ext uri="{FF2B5EF4-FFF2-40B4-BE49-F238E27FC236}">
                      <a16:creationId xmlns:a16="http://schemas.microsoft.com/office/drawing/2014/main" id="{3F0823C7-32D4-005F-834B-F897F44C04A1}"/>
                    </a:ext>
                  </a:extLst>
                </p14:cNvPr>
                <p14:cNvContentPartPr/>
                <p14:nvPr/>
              </p14:nvContentPartPr>
              <p14:xfrm>
                <a:off x="11476388" y="5290666"/>
                <a:ext cx="360" cy="360"/>
              </p14:xfrm>
            </p:contentPart>
          </mc:Choice>
          <mc:Fallback xmlns="">
            <p:pic>
              <p:nvPicPr>
                <p:cNvPr id="57" name="筆跡 56">
                  <a:extLst>
                    <a:ext uri="{FF2B5EF4-FFF2-40B4-BE49-F238E27FC236}">
                      <a16:creationId xmlns:a16="http://schemas.microsoft.com/office/drawing/2014/main" id="{3F0823C7-32D4-005F-834B-F897F44C04A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413388" y="522802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8" name="筆跡 57">
                  <a:extLst>
                    <a:ext uri="{FF2B5EF4-FFF2-40B4-BE49-F238E27FC236}">
                      <a16:creationId xmlns:a16="http://schemas.microsoft.com/office/drawing/2014/main" id="{56A7F676-4509-21B2-86F2-23CD5CF29975}"/>
                    </a:ext>
                  </a:extLst>
                </p14:cNvPr>
                <p14:cNvContentPartPr/>
                <p14:nvPr/>
              </p14:nvContentPartPr>
              <p14:xfrm>
                <a:off x="11491148" y="5320186"/>
                <a:ext cx="360" cy="360"/>
              </p14:xfrm>
            </p:contentPart>
          </mc:Choice>
          <mc:Fallback xmlns="">
            <p:pic>
              <p:nvPicPr>
                <p:cNvPr id="58" name="筆跡 57">
                  <a:extLst>
                    <a:ext uri="{FF2B5EF4-FFF2-40B4-BE49-F238E27FC236}">
                      <a16:creationId xmlns:a16="http://schemas.microsoft.com/office/drawing/2014/main" id="{56A7F676-4509-21B2-86F2-23CD5CF2997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428148" y="52571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1" name="筆跡 60">
                  <a:extLst>
                    <a:ext uri="{FF2B5EF4-FFF2-40B4-BE49-F238E27FC236}">
                      <a16:creationId xmlns:a16="http://schemas.microsoft.com/office/drawing/2014/main" id="{AAE9CCE5-C08C-08A7-78F8-837222FB612C}"/>
                    </a:ext>
                  </a:extLst>
                </p14:cNvPr>
                <p14:cNvContentPartPr/>
                <p14:nvPr/>
              </p14:nvContentPartPr>
              <p14:xfrm>
                <a:off x="11544788" y="5432506"/>
                <a:ext cx="360" cy="360"/>
              </p14:xfrm>
            </p:contentPart>
          </mc:Choice>
          <mc:Fallback xmlns="">
            <p:pic>
              <p:nvPicPr>
                <p:cNvPr id="61" name="筆跡 60">
                  <a:extLst>
                    <a:ext uri="{FF2B5EF4-FFF2-40B4-BE49-F238E27FC236}">
                      <a16:creationId xmlns:a16="http://schemas.microsoft.com/office/drawing/2014/main" id="{AAE9CCE5-C08C-08A7-78F8-837222FB612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481788" y="53695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2" name="筆跡 61">
                  <a:extLst>
                    <a:ext uri="{FF2B5EF4-FFF2-40B4-BE49-F238E27FC236}">
                      <a16:creationId xmlns:a16="http://schemas.microsoft.com/office/drawing/2014/main" id="{A6FCEDF0-B50D-D7C2-8748-D6D609544B96}"/>
                    </a:ext>
                  </a:extLst>
                </p14:cNvPr>
                <p14:cNvContentPartPr/>
                <p14:nvPr/>
              </p14:nvContentPartPr>
              <p14:xfrm>
                <a:off x="11564228" y="5451946"/>
                <a:ext cx="360" cy="360"/>
              </p14:xfrm>
            </p:contentPart>
          </mc:Choice>
          <mc:Fallback xmlns="">
            <p:pic>
              <p:nvPicPr>
                <p:cNvPr id="62" name="筆跡 61">
                  <a:extLst>
                    <a:ext uri="{FF2B5EF4-FFF2-40B4-BE49-F238E27FC236}">
                      <a16:creationId xmlns:a16="http://schemas.microsoft.com/office/drawing/2014/main" id="{A6FCEDF0-B50D-D7C2-8748-D6D609544B9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501228" y="538930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3" name="筆跡 62">
                  <a:extLst>
                    <a:ext uri="{FF2B5EF4-FFF2-40B4-BE49-F238E27FC236}">
                      <a16:creationId xmlns:a16="http://schemas.microsoft.com/office/drawing/2014/main" id="{2CBAA0DB-0CC0-A139-DB2A-BF87E9739A13}"/>
                    </a:ext>
                  </a:extLst>
                </p14:cNvPr>
                <p14:cNvContentPartPr/>
                <p14:nvPr/>
              </p14:nvContentPartPr>
              <p14:xfrm>
                <a:off x="11564228" y="5476426"/>
                <a:ext cx="360" cy="360"/>
              </p14:xfrm>
            </p:contentPart>
          </mc:Choice>
          <mc:Fallback xmlns="">
            <p:pic>
              <p:nvPicPr>
                <p:cNvPr id="63" name="筆跡 62">
                  <a:extLst>
                    <a:ext uri="{FF2B5EF4-FFF2-40B4-BE49-F238E27FC236}">
                      <a16:creationId xmlns:a16="http://schemas.microsoft.com/office/drawing/2014/main" id="{2CBAA0DB-0CC0-A139-DB2A-BF87E9739A1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1501228" y="5413786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047" name="筆跡 1046">
                  <a:extLst>
                    <a:ext uri="{FF2B5EF4-FFF2-40B4-BE49-F238E27FC236}">
                      <a16:creationId xmlns:a16="http://schemas.microsoft.com/office/drawing/2014/main" id="{F4CFD2F4-C330-0AA2-26AC-72C8C45F5D33}"/>
                    </a:ext>
                  </a:extLst>
                </p14:cNvPr>
                <p14:cNvContentPartPr/>
                <p14:nvPr/>
              </p14:nvContentPartPr>
              <p14:xfrm>
                <a:off x="10297748" y="4909054"/>
                <a:ext cx="408600" cy="181800"/>
              </p14:xfrm>
            </p:contentPart>
          </mc:Choice>
          <mc:Fallback xmlns="">
            <p:pic>
              <p:nvPicPr>
                <p:cNvPr id="1047" name="筆跡 1046">
                  <a:extLst>
                    <a:ext uri="{FF2B5EF4-FFF2-40B4-BE49-F238E27FC236}">
                      <a16:creationId xmlns:a16="http://schemas.microsoft.com/office/drawing/2014/main" id="{F4CFD2F4-C330-0AA2-26AC-72C8C45F5D3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235108" y="4846054"/>
                  <a:ext cx="5342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1048" name="筆跡 1047">
                  <a:extLst>
                    <a:ext uri="{FF2B5EF4-FFF2-40B4-BE49-F238E27FC236}">
                      <a16:creationId xmlns:a16="http://schemas.microsoft.com/office/drawing/2014/main" id="{C5DC67DD-334C-F800-78AC-D838ACF1EF27}"/>
                    </a:ext>
                  </a:extLst>
                </p14:cNvPr>
                <p14:cNvContentPartPr/>
                <p14:nvPr/>
              </p14:nvContentPartPr>
              <p14:xfrm>
                <a:off x="10488548" y="4912654"/>
                <a:ext cx="509040" cy="65520"/>
              </p14:xfrm>
            </p:contentPart>
          </mc:Choice>
          <mc:Fallback xmlns="">
            <p:pic>
              <p:nvPicPr>
                <p:cNvPr id="1048" name="筆跡 1047">
                  <a:extLst>
                    <a:ext uri="{FF2B5EF4-FFF2-40B4-BE49-F238E27FC236}">
                      <a16:creationId xmlns:a16="http://schemas.microsoft.com/office/drawing/2014/main" id="{C5DC67DD-334C-F800-78AC-D838ACF1EF2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425548" y="4849654"/>
                  <a:ext cx="6346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1053" name="筆跡 1052">
                  <a:extLst>
                    <a:ext uri="{FF2B5EF4-FFF2-40B4-BE49-F238E27FC236}">
                      <a16:creationId xmlns:a16="http://schemas.microsoft.com/office/drawing/2014/main" id="{C01A0C9D-772C-10D9-12E5-96C84526DF2A}"/>
                    </a:ext>
                  </a:extLst>
                </p14:cNvPr>
                <p14:cNvContentPartPr/>
                <p14:nvPr/>
              </p14:nvContentPartPr>
              <p14:xfrm>
                <a:off x="11310068" y="5085454"/>
                <a:ext cx="127800" cy="150840"/>
              </p14:xfrm>
            </p:contentPart>
          </mc:Choice>
          <mc:Fallback xmlns="">
            <p:pic>
              <p:nvPicPr>
                <p:cNvPr id="1053" name="筆跡 1052">
                  <a:extLst>
                    <a:ext uri="{FF2B5EF4-FFF2-40B4-BE49-F238E27FC236}">
                      <a16:creationId xmlns:a16="http://schemas.microsoft.com/office/drawing/2014/main" id="{C01A0C9D-772C-10D9-12E5-96C84526DF2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247068" y="5022454"/>
                  <a:ext cx="253440" cy="27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56" name="筆跡 1055">
                <a:extLst>
                  <a:ext uri="{FF2B5EF4-FFF2-40B4-BE49-F238E27FC236}">
                    <a16:creationId xmlns:a16="http://schemas.microsoft.com/office/drawing/2014/main" id="{E5FAA8D7-F15E-83B0-E790-2AA470C2BCF2}"/>
                  </a:ext>
                </a:extLst>
              </p14:cNvPr>
              <p14:cNvContentPartPr/>
              <p14:nvPr/>
            </p14:nvContentPartPr>
            <p14:xfrm>
              <a:off x="13264837" y="4684325"/>
              <a:ext cx="11160" cy="357480"/>
            </p14:xfrm>
          </p:contentPart>
        </mc:Choice>
        <mc:Fallback xmlns="">
          <p:pic>
            <p:nvPicPr>
              <p:cNvPr id="1056" name="筆跡 1055">
                <a:extLst>
                  <a:ext uri="{FF2B5EF4-FFF2-40B4-BE49-F238E27FC236}">
                    <a16:creationId xmlns:a16="http://schemas.microsoft.com/office/drawing/2014/main" id="{E5FAA8D7-F15E-83B0-E790-2AA470C2BCF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3202197" y="4621685"/>
                <a:ext cx="136800" cy="48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57" name="筆跡 1056">
                <a:extLst>
                  <a:ext uri="{FF2B5EF4-FFF2-40B4-BE49-F238E27FC236}">
                    <a16:creationId xmlns:a16="http://schemas.microsoft.com/office/drawing/2014/main" id="{B693374F-F44D-A0AF-BCAF-D60770673275}"/>
                  </a:ext>
                </a:extLst>
              </p14:cNvPr>
              <p14:cNvContentPartPr/>
              <p14:nvPr/>
            </p14:nvContentPartPr>
            <p14:xfrm>
              <a:off x="13218757" y="4684325"/>
              <a:ext cx="126720" cy="2533320"/>
            </p14:xfrm>
          </p:contentPart>
        </mc:Choice>
        <mc:Fallback xmlns="">
          <p:pic>
            <p:nvPicPr>
              <p:cNvPr id="1057" name="筆跡 1056">
                <a:extLst>
                  <a:ext uri="{FF2B5EF4-FFF2-40B4-BE49-F238E27FC236}">
                    <a16:creationId xmlns:a16="http://schemas.microsoft.com/office/drawing/2014/main" id="{B693374F-F44D-A0AF-BCAF-D6077067327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3156117" y="4621685"/>
                <a:ext cx="252360" cy="265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59" name="筆跡 1058">
                <a:extLst>
                  <a:ext uri="{FF2B5EF4-FFF2-40B4-BE49-F238E27FC236}">
                    <a16:creationId xmlns:a16="http://schemas.microsoft.com/office/drawing/2014/main" id="{A33B913F-D9B3-7255-CC67-6022E60729D3}"/>
                  </a:ext>
                </a:extLst>
              </p14:cNvPr>
              <p14:cNvContentPartPr/>
              <p14:nvPr/>
            </p14:nvContentPartPr>
            <p14:xfrm>
              <a:off x="13316154" y="4658373"/>
              <a:ext cx="42120" cy="1283400"/>
            </p14:xfrm>
          </p:contentPart>
        </mc:Choice>
        <mc:Fallback xmlns="">
          <p:pic>
            <p:nvPicPr>
              <p:cNvPr id="1059" name="筆跡 1058">
                <a:extLst>
                  <a:ext uri="{FF2B5EF4-FFF2-40B4-BE49-F238E27FC236}">
                    <a16:creationId xmlns:a16="http://schemas.microsoft.com/office/drawing/2014/main" id="{A33B913F-D9B3-7255-CC67-6022E60729D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3253154" y="4595733"/>
                <a:ext cx="167760" cy="14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62" name="筆跡 1061">
                <a:extLst>
                  <a:ext uri="{FF2B5EF4-FFF2-40B4-BE49-F238E27FC236}">
                    <a16:creationId xmlns:a16="http://schemas.microsoft.com/office/drawing/2014/main" id="{F2DEF495-41D3-1684-798B-55CAD89A7EAE}"/>
                  </a:ext>
                </a:extLst>
              </p14:cNvPr>
              <p14:cNvContentPartPr/>
              <p14:nvPr/>
            </p14:nvContentPartPr>
            <p14:xfrm>
              <a:off x="13247034" y="5723613"/>
              <a:ext cx="6120" cy="482400"/>
            </p14:xfrm>
          </p:contentPart>
        </mc:Choice>
        <mc:Fallback xmlns="">
          <p:pic>
            <p:nvPicPr>
              <p:cNvPr id="1062" name="筆跡 1061">
                <a:extLst>
                  <a:ext uri="{FF2B5EF4-FFF2-40B4-BE49-F238E27FC236}">
                    <a16:creationId xmlns:a16="http://schemas.microsoft.com/office/drawing/2014/main" id="{F2DEF495-41D3-1684-798B-55CAD89A7EA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3184394" y="5660613"/>
                <a:ext cx="13176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63" name="筆跡 1062">
                <a:extLst>
                  <a:ext uri="{FF2B5EF4-FFF2-40B4-BE49-F238E27FC236}">
                    <a16:creationId xmlns:a16="http://schemas.microsoft.com/office/drawing/2014/main" id="{66105D08-D1C0-7620-D16E-E364997AA922}"/>
                  </a:ext>
                </a:extLst>
              </p14:cNvPr>
              <p14:cNvContentPartPr/>
              <p14:nvPr/>
            </p14:nvContentPartPr>
            <p14:xfrm>
              <a:off x="13293474" y="7060293"/>
              <a:ext cx="12240" cy="190440"/>
            </p14:xfrm>
          </p:contentPart>
        </mc:Choice>
        <mc:Fallback xmlns="">
          <p:pic>
            <p:nvPicPr>
              <p:cNvPr id="1063" name="筆跡 1062">
                <a:extLst>
                  <a:ext uri="{FF2B5EF4-FFF2-40B4-BE49-F238E27FC236}">
                    <a16:creationId xmlns:a16="http://schemas.microsoft.com/office/drawing/2014/main" id="{66105D08-D1C0-7620-D16E-E364997AA92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3230474" y="6997293"/>
                <a:ext cx="13788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71" name="筆跡 1070">
                <a:extLst>
                  <a:ext uri="{FF2B5EF4-FFF2-40B4-BE49-F238E27FC236}">
                    <a16:creationId xmlns:a16="http://schemas.microsoft.com/office/drawing/2014/main" id="{0851546A-9376-FA80-919C-98538F8D75BC}"/>
                  </a:ext>
                </a:extLst>
              </p14:cNvPr>
              <p14:cNvContentPartPr/>
              <p14:nvPr/>
            </p14:nvContentPartPr>
            <p14:xfrm>
              <a:off x="13270074" y="6597333"/>
              <a:ext cx="18360" cy="412920"/>
            </p14:xfrm>
          </p:contentPart>
        </mc:Choice>
        <mc:Fallback xmlns="">
          <p:pic>
            <p:nvPicPr>
              <p:cNvPr id="1071" name="筆跡 1070">
                <a:extLst>
                  <a:ext uri="{FF2B5EF4-FFF2-40B4-BE49-F238E27FC236}">
                    <a16:creationId xmlns:a16="http://schemas.microsoft.com/office/drawing/2014/main" id="{0851546A-9376-FA80-919C-98538F8D75B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3207434" y="6534333"/>
                <a:ext cx="144000" cy="5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75" name="筆跡 1074">
                <a:extLst>
                  <a:ext uri="{FF2B5EF4-FFF2-40B4-BE49-F238E27FC236}">
                    <a16:creationId xmlns:a16="http://schemas.microsoft.com/office/drawing/2014/main" id="{DAFF88CB-6E94-863B-4593-FD8512D19BCC}"/>
                  </a:ext>
                </a:extLst>
              </p14:cNvPr>
              <p14:cNvContentPartPr/>
              <p14:nvPr/>
            </p14:nvContentPartPr>
            <p14:xfrm>
              <a:off x="13206354" y="4612293"/>
              <a:ext cx="360" cy="360"/>
            </p14:xfrm>
          </p:contentPart>
        </mc:Choice>
        <mc:Fallback xmlns="">
          <p:pic>
            <p:nvPicPr>
              <p:cNvPr id="1075" name="筆跡 1074">
                <a:extLst>
                  <a:ext uri="{FF2B5EF4-FFF2-40B4-BE49-F238E27FC236}">
                    <a16:creationId xmlns:a16="http://schemas.microsoft.com/office/drawing/2014/main" id="{DAFF88CB-6E94-863B-4593-FD8512D19BC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143714" y="4549293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79" name="筆跡 1078">
                <a:extLst>
                  <a:ext uri="{FF2B5EF4-FFF2-40B4-BE49-F238E27FC236}">
                    <a16:creationId xmlns:a16="http://schemas.microsoft.com/office/drawing/2014/main" id="{C74C3812-ECBB-8D06-03E9-FDBAC25A0BD5}"/>
                  </a:ext>
                </a:extLst>
              </p14:cNvPr>
              <p14:cNvContentPartPr/>
              <p14:nvPr/>
            </p14:nvContentPartPr>
            <p14:xfrm>
              <a:off x="13316514" y="4589253"/>
              <a:ext cx="360" cy="360"/>
            </p14:xfrm>
          </p:contentPart>
        </mc:Choice>
        <mc:Fallback xmlns="">
          <p:pic>
            <p:nvPicPr>
              <p:cNvPr id="1079" name="筆跡 1078">
                <a:extLst>
                  <a:ext uri="{FF2B5EF4-FFF2-40B4-BE49-F238E27FC236}">
                    <a16:creationId xmlns:a16="http://schemas.microsoft.com/office/drawing/2014/main" id="{C74C3812-ECBB-8D06-03E9-FDBAC25A0BD5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253514" y="4526613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121" name="圖片 1120">
            <a:extLst>
              <a:ext uri="{FF2B5EF4-FFF2-40B4-BE49-F238E27FC236}">
                <a16:creationId xmlns:a16="http://schemas.microsoft.com/office/drawing/2014/main" id="{47EFBBEC-29CE-8E58-B634-80E000E52339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12344400" y="478101"/>
            <a:ext cx="5286375" cy="7524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61" name="筆跡 1060">
                <a:extLst>
                  <a:ext uri="{FF2B5EF4-FFF2-40B4-BE49-F238E27FC236}">
                    <a16:creationId xmlns:a16="http://schemas.microsoft.com/office/drawing/2014/main" id="{A5F2255C-C092-8D65-740D-0F3A3A78C992}"/>
                  </a:ext>
                </a:extLst>
              </p14:cNvPr>
              <p14:cNvContentPartPr/>
              <p14:nvPr/>
            </p14:nvContentPartPr>
            <p14:xfrm>
              <a:off x="10854561" y="4335512"/>
              <a:ext cx="1306440" cy="51120"/>
            </p14:xfrm>
          </p:contentPart>
        </mc:Choice>
        <mc:Fallback xmlns="">
          <p:pic>
            <p:nvPicPr>
              <p:cNvPr id="1061" name="筆跡 1060">
                <a:extLst>
                  <a:ext uri="{FF2B5EF4-FFF2-40B4-BE49-F238E27FC236}">
                    <a16:creationId xmlns:a16="http://schemas.microsoft.com/office/drawing/2014/main" id="{A5F2255C-C092-8D65-740D-0F3A3A78C99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791561" y="4272512"/>
                <a:ext cx="143208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64" name="筆跡 1063">
                <a:extLst>
                  <a:ext uri="{FF2B5EF4-FFF2-40B4-BE49-F238E27FC236}">
                    <a16:creationId xmlns:a16="http://schemas.microsoft.com/office/drawing/2014/main" id="{D78DAFF7-01BD-C51A-266B-9F92D72F0BBD}"/>
                  </a:ext>
                </a:extLst>
              </p14:cNvPr>
              <p14:cNvContentPartPr/>
              <p14:nvPr/>
            </p14:nvContentPartPr>
            <p14:xfrm>
              <a:off x="9502533" y="7210408"/>
              <a:ext cx="1274040" cy="235440"/>
            </p14:xfrm>
          </p:contentPart>
        </mc:Choice>
        <mc:Fallback xmlns="">
          <p:pic>
            <p:nvPicPr>
              <p:cNvPr id="1064" name="筆跡 1063">
                <a:extLst>
                  <a:ext uri="{FF2B5EF4-FFF2-40B4-BE49-F238E27FC236}">
                    <a16:creationId xmlns:a16="http://schemas.microsoft.com/office/drawing/2014/main" id="{D78DAFF7-01BD-C51A-266B-9F92D72F0BB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439533" y="7147408"/>
                <a:ext cx="139968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67" name="筆跡 1066">
                <a:extLst>
                  <a:ext uri="{FF2B5EF4-FFF2-40B4-BE49-F238E27FC236}">
                    <a16:creationId xmlns:a16="http://schemas.microsoft.com/office/drawing/2014/main" id="{C7064E49-A378-2B4D-BA8A-45868F616F37}"/>
                  </a:ext>
                </a:extLst>
              </p14:cNvPr>
              <p14:cNvContentPartPr/>
              <p14:nvPr/>
            </p14:nvContentPartPr>
            <p14:xfrm>
              <a:off x="9467613" y="7278088"/>
              <a:ext cx="216360" cy="66240"/>
            </p14:xfrm>
          </p:contentPart>
        </mc:Choice>
        <mc:Fallback xmlns="">
          <p:pic>
            <p:nvPicPr>
              <p:cNvPr id="1067" name="筆跡 1066">
                <a:extLst>
                  <a:ext uri="{FF2B5EF4-FFF2-40B4-BE49-F238E27FC236}">
                    <a16:creationId xmlns:a16="http://schemas.microsoft.com/office/drawing/2014/main" id="{C7064E49-A378-2B4D-BA8A-45868F616F3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404973" y="7215088"/>
                <a:ext cx="3420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69" name="筆跡 1068">
                <a:extLst>
                  <a:ext uri="{FF2B5EF4-FFF2-40B4-BE49-F238E27FC236}">
                    <a16:creationId xmlns:a16="http://schemas.microsoft.com/office/drawing/2014/main" id="{EF58A4A4-4F43-3A1B-EDE7-180D5330B51B}"/>
                  </a:ext>
                </a:extLst>
              </p14:cNvPr>
              <p14:cNvContentPartPr/>
              <p14:nvPr/>
            </p14:nvContentPartPr>
            <p14:xfrm>
              <a:off x="9572013" y="7157848"/>
              <a:ext cx="1270800" cy="278280"/>
            </p14:xfrm>
          </p:contentPart>
        </mc:Choice>
        <mc:Fallback xmlns="">
          <p:pic>
            <p:nvPicPr>
              <p:cNvPr id="1069" name="筆跡 1068">
                <a:extLst>
                  <a:ext uri="{FF2B5EF4-FFF2-40B4-BE49-F238E27FC236}">
                    <a16:creationId xmlns:a16="http://schemas.microsoft.com/office/drawing/2014/main" id="{EF58A4A4-4F43-3A1B-EDE7-180D5330B51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509373" y="7094848"/>
                <a:ext cx="139644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72" name="筆跡 1071">
                <a:extLst>
                  <a:ext uri="{FF2B5EF4-FFF2-40B4-BE49-F238E27FC236}">
                    <a16:creationId xmlns:a16="http://schemas.microsoft.com/office/drawing/2014/main" id="{343D9DDF-051B-B5AC-EF7A-D6E8A50E1D90}"/>
                  </a:ext>
                </a:extLst>
              </p14:cNvPr>
              <p14:cNvContentPartPr/>
              <p14:nvPr/>
            </p14:nvContentPartPr>
            <p14:xfrm>
              <a:off x="9543213" y="8384728"/>
              <a:ext cx="1156680" cy="25200"/>
            </p14:xfrm>
          </p:contentPart>
        </mc:Choice>
        <mc:Fallback xmlns="">
          <p:pic>
            <p:nvPicPr>
              <p:cNvPr id="1072" name="筆跡 1071">
                <a:extLst>
                  <a:ext uri="{FF2B5EF4-FFF2-40B4-BE49-F238E27FC236}">
                    <a16:creationId xmlns:a16="http://schemas.microsoft.com/office/drawing/2014/main" id="{343D9DDF-051B-B5AC-EF7A-D6E8A50E1D9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480573" y="8321728"/>
                <a:ext cx="12823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76" name="筆跡 1075">
                <a:extLst>
                  <a:ext uri="{FF2B5EF4-FFF2-40B4-BE49-F238E27FC236}">
                    <a16:creationId xmlns:a16="http://schemas.microsoft.com/office/drawing/2014/main" id="{C1A6AAE7-30DA-2303-CD31-4619E9F8F704}"/>
                  </a:ext>
                </a:extLst>
              </p14:cNvPr>
              <p14:cNvContentPartPr/>
              <p14:nvPr/>
            </p14:nvContentPartPr>
            <p14:xfrm>
              <a:off x="12125363" y="7087821"/>
              <a:ext cx="678600" cy="43920"/>
            </p14:xfrm>
          </p:contentPart>
        </mc:Choice>
        <mc:Fallback xmlns="">
          <p:pic>
            <p:nvPicPr>
              <p:cNvPr id="1076" name="筆跡 1075">
                <a:extLst>
                  <a:ext uri="{FF2B5EF4-FFF2-40B4-BE49-F238E27FC236}">
                    <a16:creationId xmlns:a16="http://schemas.microsoft.com/office/drawing/2014/main" id="{C1A6AAE7-30DA-2303-CD31-4619E9F8F70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2062723" y="7024821"/>
                <a:ext cx="80424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78" name="筆跡 1077">
                <a:extLst>
                  <a:ext uri="{FF2B5EF4-FFF2-40B4-BE49-F238E27FC236}">
                    <a16:creationId xmlns:a16="http://schemas.microsoft.com/office/drawing/2014/main" id="{20617A44-3368-AF91-BA50-EE7860F56A13}"/>
                  </a:ext>
                </a:extLst>
              </p14:cNvPr>
              <p14:cNvContentPartPr/>
              <p14:nvPr/>
            </p14:nvContentPartPr>
            <p14:xfrm>
              <a:off x="12073883" y="6264141"/>
              <a:ext cx="742680" cy="176760"/>
            </p14:xfrm>
          </p:contentPart>
        </mc:Choice>
        <mc:Fallback xmlns="">
          <p:pic>
            <p:nvPicPr>
              <p:cNvPr id="1078" name="筆跡 1077">
                <a:extLst>
                  <a:ext uri="{FF2B5EF4-FFF2-40B4-BE49-F238E27FC236}">
                    <a16:creationId xmlns:a16="http://schemas.microsoft.com/office/drawing/2014/main" id="{20617A44-3368-AF91-BA50-EE7860F56A1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2010883" y="6201501"/>
                <a:ext cx="86832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80" name="筆跡 1079">
                <a:extLst>
                  <a:ext uri="{FF2B5EF4-FFF2-40B4-BE49-F238E27FC236}">
                    <a16:creationId xmlns:a16="http://schemas.microsoft.com/office/drawing/2014/main" id="{581C4C21-62DC-8096-8FF8-2A95C37C13A9}"/>
                  </a:ext>
                </a:extLst>
              </p14:cNvPr>
              <p14:cNvContentPartPr/>
              <p14:nvPr/>
            </p14:nvContentPartPr>
            <p14:xfrm>
              <a:off x="10519403" y="7191861"/>
              <a:ext cx="587520" cy="44280"/>
            </p14:xfrm>
          </p:contentPart>
        </mc:Choice>
        <mc:Fallback xmlns="">
          <p:pic>
            <p:nvPicPr>
              <p:cNvPr id="1080" name="筆跡 1079">
                <a:extLst>
                  <a:ext uri="{FF2B5EF4-FFF2-40B4-BE49-F238E27FC236}">
                    <a16:creationId xmlns:a16="http://schemas.microsoft.com/office/drawing/2014/main" id="{581C4C21-62DC-8096-8FF8-2A95C37C13A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456403" y="7129221"/>
                <a:ext cx="71316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81" name="筆跡 1080">
                <a:extLst>
                  <a:ext uri="{FF2B5EF4-FFF2-40B4-BE49-F238E27FC236}">
                    <a16:creationId xmlns:a16="http://schemas.microsoft.com/office/drawing/2014/main" id="{78A2ACC2-4C8C-6C13-039A-D920DA24D4E0}"/>
                  </a:ext>
                </a:extLst>
              </p14:cNvPr>
              <p14:cNvContentPartPr/>
              <p14:nvPr/>
            </p14:nvContentPartPr>
            <p14:xfrm>
              <a:off x="10870763" y="7354581"/>
              <a:ext cx="939240" cy="134280"/>
            </p14:xfrm>
          </p:contentPart>
        </mc:Choice>
        <mc:Fallback xmlns="">
          <p:pic>
            <p:nvPicPr>
              <p:cNvPr id="1081" name="筆跡 1080">
                <a:extLst>
                  <a:ext uri="{FF2B5EF4-FFF2-40B4-BE49-F238E27FC236}">
                    <a16:creationId xmlns:a16="http://schemas.microsoft.com/office/drawing/2014/main" id="{78A2ACC2-4C8C-6C13-039A-D920DA24D4E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807763" y="7291581"/>
                <a:ext cx="10648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82" name="筆跡 1081">
                <a:extLst>
                  <a:ext uri="{FF2B5EF4-FFF2-40B4-BE49-F238E27FC236}">
                    <a16:creationId xmlns:a16="http://schemas.microsoft.com/office/drawing/2014/main" id="{B488AB24-79C5-B88E-66CA-A8B91C783D52}"/>
                  </a:ext>
                </a:extLst>
              </p14:cNvPr>
              <p14:cNvContentPartPr/>
              <p14:nvPr/>
            </p14:nvContentPartPr>
            <p14:xfrm>
              <a:off x="10964723" y="7513701"/>
              <a:ext cx="848160" cy="24840"/>
            </p14:xfrm>
          </p:contentPart>
        </mc:Choice>
        <mc:Fallback xmlns="">
          <p:pic>
            <p:nvPicPr>
              <p:cNvPr id="1082" name="筆跡 1081">
                <a:extLst>
                  <a:ext uri="{FF2B5EF4-FFF2-40B4-BE49-F238E27FC236}">
                    <a16:creationId xmlns:a16="http://schemas.microsoft.com/office/drawing/2014/main" id="{B488AB24-79C5-B88E-66CA-A8B91C783D5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901723" y="7450701"/>
                <a:ext cx="97380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83" name="筆跡 1082">
                <a:extLst>
                  <a:ext uri="{FF2B5EF4-FFF2-40B4-BE49-F238E27FC236}">
                    <a16:creationId xmlns:a16="http://schemas.microsoft.com/office/drawing/2014/main" id="{41A4D3AB-8405-F9D9-D211-99D30D908C7F}"/>
                  </a:ext>
                </a:extLst>
              </p14:cNvPr>
              <p14:cNvContentPartPr/>
              <p14:nvPr/>
            </p14:nvContentPartPr>
            <p14:xfrm>
              <a:off x="10877243" y="7589301"/>
              <a:ext cx="947880" cy="36360"/>
            </p14:xfrm>
          </p:contentPart>
        </mc:Choice>
        <mc:Fallback xmlns="">
          <p:pic>
            <p:nvPicPr>
              <p:cNvPr id="1083" name="筆跡 1082">
                <a:extLst>
                  <a:ext uri="{FF2B5EF4-FFF2-40B4-BE49-F238E27FC236}">
                    <a16:creationId xmlns:a16="http://schemas.microsoft.com/office/drawing/2014/main" id="{41A4D3AB-8405-F9D9-D211-99D30D908C7F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814243" y="7526301"/>
                <a:ext cx="10735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84" name="筆跡 1083">
                <a:extLst>
                  <a:ext uri="{FF2B5EF4-FFF2-40B4-BE49-F238E27FC236}">
                    <a16:creationId xmlns:a16="http://schemas.microsoft.com/office/drawing/2014/main" id="{0FA94B94-5AFE-3D48-A5F7-7FE8A918D15E}"/>
                  </a:ext>
                </a:extLst>
              </p14:cNvPr>
              <p14:cNvContentPartPr/>
              <p14:nvPr/>
            </p14:nvContentPartPr>
            <p14:xfrm>
              <a:off x="9501558" y="7138487"/>
              <a:ext cx="1534680" cy="162000"/>
            </p14:xfrm>
          </p:contentPart>
        </mc:Choice>
        <mc:Fallback xmlns="">
          <p:pic>
            <p:nvPicPr>
              <p:cNvPr id="1084" name="筆跡 1083">
                <a:extLst>
                  <a:ext uri="{FF2B5EF4-FFF2-40B4-BE49-F238E27FC236}">
                    <a16:creationId xmlns:a16="http://schemas.microsoft.com/office/drawing/2014/main" id="{0FA94B94-5AFE-3D48-A5F7-7FE8A918D15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438918" y="7075487"/>
                <a:ext cx="166032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85" name="筆跡 1084">
                <a:extLst>
                  <a:ext uri="{FF2B5EF4-FFF2-40B4-BE49-F238E27FC236}">
                    <a16:creationId xmlns:a16="http://schemas.microsoft.com/office/drawing/2014/main" id="{5A167E4A-C6EB-BC4B-94C2-B602F1FBBF9A}"/>
                  </a:ext>
                </a:extLst>
              </p14:cNvPr>
              <p14:cNvContentPartPr/>
              <p14:nvPr/>
            </p14:nvContentPartPr>
            <p14:xfrm>
              <a:off x="11171238" y="7346567"/>
              <a:ext cx="662040" cy="39960"/>
            </p14:xfrm>
          </p:contentPart>
        </mc:Choice>
        <mc:Fallback xmlns="">
          <p:pic>
            <p:nvPicPr>
              <p:cNvPr id="1085" name="筆跡 1084">
                <a:extLst>
                  <a:ext uri="{FF2B5EF4-FFF2-40B4-BE49-F238E27FC236}">
                    <a16:creationId xmlns:a16="http://schemas.microsoft.com/office/drawing/2014/main" id="{5A167E4A-C6EB-BC4B-94C2-B602F1FBBF9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1108598" y="7283927"/>
                <a:ext cx="7876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86" name="筆跡 1085">
                <a:extLst>
                  <a:ext uri="{FF2B5EF4-FFF2-40B4-BE49-F238E27FC236}">
                    <a16:creationId xmlns:a16="http://schemas.microsoft.com/office/drawing/2014/main" id="{3068759C-941C-5C80-A15D-B0E64F7AB31A}"/>
                  </a:ext>
                </a:extLst>
              </p14:cNvPr>
              <p14:cNvContentPartPr/>
              <p14:nvPr/>
            </p14:nvContentPartPr>
            <p14:xfrm>
              <a:off x="11835438" y="7394447"/>
              <a:ext cx="9720" cy="244440"/>
            </p14:xfrm>
          </p:contentPart>
        </mc:Choice>
        <mc:Fallback xmlns="">
          <p:pic>
            <p:nvPicPr>
              <p:cNvPr id="1086" name="筆跡 1085">
                <a:extLst>
                  <a:ext uri="{FF2B5EF4-FFF2-40B4-BE49-F238E27FC236}">
                    <a16:creationId xmlns:a16="http://schemas.microsoft.com/office/drawing/2014/main" id="{3068759C-941C-5C80-A15D-B0E64F7AB31A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772438" y="7331807"/>
                <a:ext cx="135360" cy="370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9" name="群組 1088">
            <a:extLst>
              <a:ext uri="{FF2B5EF4-FFF2-40B4-BE49-F238E27FC236}">
                <a16:creationId xmlns:a16="http://schemas.microsoft.com/office/drawing/2014/main" id="{B31814CD-9172-1717-0B30-3BD00E5C0A3A}"/>
              </a:ext>
            </a:extLst>
          </p:cNvPr>
          <p:cNvGrpSpPr/>
          <p:nvPr/>
        </p:nvGrpSpPr>
        <p:grpSpPr>
          <a:xfrm>
            <a:off x="9453678" y="7299047"/>
            <a:ext cx="12600" cy="16200"/>
            <a:chOff x="9453678" y="7299047"/>
            <a:chExt cx="12600" cy="1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87" name="筆跡 1086">
                  <a:extLst>
                    <a:ext uri="{FF2B5EF4-FFF2-40B4-BE49-F238E27FC236}">
                      <a16:creationId xmlns:a16="http://schemas.microsoft.com/office/drawing/2014/main" id="{8BAD2212-6D21-E1A8-BF66-446774CE96D6}"/>
                    </a:ext>
                  </a:extLst>
                </p14:cNvPr>
                <p14:cNvContentPartPr/>
                <p14:nvPr/>
              </p14:nvContentPartPr>
              <p14:xfrm>
                <a:off x="9453678" y="7314887"/>
                <a:ext cx="360" cy="360"/>
              </p14:xfrm>
            </p:contentPart>
          </mc:Choice>
          <mc:Fallback xmlns="">
            <p:pic>
              <p:nvPicPr>
                <p:cNvPr id="1087" name="筆跡 1086">
                  <a:extLst>
                    <a:ext uri="{FF2B5EF4-FFF2-40B4-BE49-F238E27FC236}">
                      <a16:creationId xmlns:a16="http://schemas.microsoft.com/office/drawing/2014/main" id="{8BAD2212-6D21-E1A8-BF66-446774CE96D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391038" y="725224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88" name="筆跡 1087">
                  <a:extLst>
                    <a:ext uri="{FF2B5EF4-FFF2-40B4-BE49-F238E27FC236}">
                      <a16:creationId xmlns:a16="http://schemas.microsoft.com/office/drawing/2014/main" id="{2466C623-2E46-1088-143A-445B4C1D1D9C}"/>
                    </a:ext>
                  </a:extLst>
                </p14:cNvPr>
                <p14:cNvContentPartPr/>
                <p14:nvPr/>
              </p14:nvContentPartPr>
              <p14:xfrm>
                <a:off x="9465918" y="7299047"/>
                <a:ext cx="360" cy="360"/>
              </p14:xfrm>
            </p:contentPart>
          </mc:Choice>
          <mc:Fallback xmlns="">
            <p:pic>
              <p:nvPicPr>
                <p:cNvPr id="1088" name="筆跡 1087">
                  <a:extLst>
                    <a:ext uri="{FF2B5EF4-FFF2-40B4-BE49-F238E27FC236}">
                      <a16:creationId xmlns:a16="http://schemas.microsoft.com/office/drawing/2014/main" id="{2466C623-2E46-1088-143A-445B4C1D1D9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402918" y="723640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D1DBD1A6-8E3F-6191-59EA-BE0C5AA41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7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479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13482016" y="-2080942"/>
            <a:ext cx="5450085" cy="4161883"/>
          </a:xfrm>
          <a:custGeom>
            <a:avLst/>
            <a:gdLst/>
            <a:ahLst/>
            <a:cxnLst/>
            <a:rect l="l" t="t" r="r" b="b"/>
            <a:pathLst>
              <a:path w="5450085" h="4161883">
                <a:moveTo>
                  <a:pt x="0" y="0"/>
                </a:moveTo>
                <a:lnTo>
                  <a:pt x="5450085" y="0"/>
                </a:lnTo>
                <a:lnTo>
                  <a:pt x="5450085" y="4161884"/>
                </a:lnTo>
                <a:lnTo>
                  <a:pt x="0" y="416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22896" y="0"/>
                  </a:moveTo>
                  <a:lnTo>
                    <a:pt x="4251830" y="0"/>
                  </a:lnTo>
                  <a:cubicBezTo>
                    <a:pt x="4264475" y="0"/>
                    <a:pt x="4274726" y="10251"/>
                    <a:pt x="4274726" y="22896"/>
                  </a:cubicBezTo>
                  <a:lnTo>
                    <a:pt x="4274726" y="2144571"/>
                  </a:lnTo>
                  <a:cubicBezTo>
                    <a:pt x="4274726" y="2150643"/>
                    <a:pt x="4272314" y="2156467"/>
                    <a:pt x="4268020" y="2160761"/>
                  </a:cubicBezTo>
                  <a:cubicBezTo>
                    <a:pt x="4263726" y="2165054"/>
                    <a:pt x="4257903" y="2167467"/>
                    <a:pt x="4251830" y="2167467"/>
                  </a:cubicBezTo>
                  <a:lnTo>
                    <a:pt x="22896" y="2167467"/>
                  </a:lnTo>
                  <a:cubicBezTo>
                    <a:pt x="16823" y="2167467"/>
                    <a:pt x="11000" y="2165054"/>
                    <a:pt x="6706" y="2160761"/>
                  </a:cubicBezTo>
                  <a:cubicBezTo>
                    <a:pt x="2412" y="2156467"/>
                    <a:pt x="0" y="2150643"/>
                    <a:pt x="0" y="2144571"/>
                  </a:cubicBezTo>
                  <a:lnTo>
                    <a:pt x="0" y="22896"/>
                  </a:lnTo>
                  <a:cubicBezTo>
                    <a:pt x="0" y="16823"/>
                    <a:pt x="2412" y="11000"/>
                    <a:pt x="6706" y="6706"/>
                  </a:cubicBezTo>
                  <a:cubicBezTo>
                    <a:pt x="11000" y="2412"/>
                    <a:pt x="16823" y="0"/>
                    <a:pt x="22896" y="0"/>
                  </a:cubicBezTo>
                  <a:close/>
                </a:path>
              </a:pathLst>
            </a:custGeom>
            <a:solidFill>
              <a:srgbClr val="8CA9AD"/>
            </a:solidFill>
          </p:spPr>
          <p:txBody>
            <a:bodyPr/>
            <a:lstStyle/>
            <a:p>
              <a:endParaRPr lang="zh-TW" alt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4744879" y="9258300"/>
            <a:ext cx="9489757" cy="10287000"/>
          </a:xfrm>
          <a:custGeom>
            <a:avLst/>
            <a:gdLst/>
            <a:ahLst/>
            <a:cxnLst/>
            <a:rect l="l" t="t" r="r" b="b"/>
            <a:pathLst>
              <a:path w="9489757" h="10287000">
                <a:moveTo>
                  <a:pt x="0" y="0"/>
                </a:moveTo>
                <a:lnTo>
                  <a:pt x="9489758" y="0"/>
                </a:lnTo>
                <a:lnTo>
                  <a:pt x="948975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2178746" y="4346197"/>
            <a:ext cx="4373269" cy="501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0"/>
              </a:lnSpc>
            </a:pPr>
            <a:r>
              <a:rPr lang="en-US" sz="3500">
                <a:solidFill>
                  <a:srgbClr val="8CA9AD"/>
                </a:solidFill>
                <a:ea typeface="DM Sans Bold"/>
              </a:rPr>
              <a:t>第一周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1359" y="1285974"/>
            <a:ext cx="6443959" cy="987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00"/>
              </a:lnSpc>
            </a:pPr>
            <a:r>
              <a:rPr lang="en-US" sz="7000" dirty="0">
                <a:solidFill>
                  <a:srgbClr val="FFFFFF"/>
                </a:solidFill>
                <a:latin typeface="DM Sans Bold"/>
              </a:rPr>
              <a:t>01.  </a:t>
            </a:r>
            <a:r>
              <a:rPr lang="zh-TW" altLang="en-US" sz="7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實習簡介</a:t>
            </a:r>
            <a:endParaRPr lang="en-US" sz="7000" b="1" dirty="0">
              <a:solidFill>
                <a:srgbClr val="FFFFFF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0FF889E5-1232-5F65-A14C-37C959489F4A}"/>
              </a:ext>
            </a:extLst>
          </p:cNvPr>
          <p:cNvSpPr txBox="1"/>
          <p:nvPr/>
        </p:nvSpPr>
        <p:spPr>
          <a:xfrm>
            <a:off x="6930932" y="2824059"/>
            <a:ext cx="3086100" cy="323075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265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C7BE08CD-ED8E-3CCC-96D0-8997AE297DF1}"/>
              </a:ext>
            </a:extLst>
          </p:cNvPr>
          <p:cNvGrpSpPr/>
          <p:nvPr/>
        </p:nvGrpSpPr>
        <p:grpSpPr>
          <a:xfrm>
            <a:off x="6849940" y="3647766"/>
            <a:ext cx="4588119" cy="4137551"/>
            <a:chOff x="6572924" y="3275343"/>
            <a:chExt cx="4588119" cy="4137551"/>
          </a:xfrm>
        </p:grpSpPr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E8E0AABE-F073-2933-8214-99A21698A0EA}"/>
                </a:ext>
              </a:extLst>
            </p:cNvPr>
            <p:cNvSpPr/>
            <p:nvPr/>
          </p:nvSpPr>
          <p:spPr>
            <a:xfrm>
              <a:off x="6996162" y="3275343"/>
              <a:ext cx="3741646" cy="881318"/>
            </a:xfrm>
            <a:custGeom>
              <a:avLst/>
              <a:gdLst/>
              <a:ahLst/>
              <a:cxnLst/>
              <a:rect l="l" t="t" r="r" b="b"/>
              <a:pathLst>
                <a:path w="985454" h="232117">
                  <a:moveTo>
                    <a:pt x="105525" y="0"/>
                  </a:moveTo>
                  <a:lnTo>
                    <a:pt x="879929" y="0"/>
                  </a:lnTo>
                  <a:cubicBezTo>
                    <a:pt x="907916" y="0"/>
                    <a:pt x="934757" y="11118"/>
                    <a:pt x="954547" y="30908"/>
                  </a:cubicBezTo>
                  <a:cubicBezTo>
                    <a:pt x="974336" y="50697"/>
                    <a:pt x="985454" y="77538"/>
                    <a:pt x="985454" y="105525"/>
                  </a:cubicBezTo>
                  <a:lnTo>
                    <a:pt x="985454" y="126592"/>
                  </a:lnTo>
                  <a:cubicBezTo>
                    <a:pt x="985454" y="154579"/>
                    <a:pt x="974336" y="181419"/>
                    <a:pt x="954547" y="201209"/>
                  </a:cubicBezTo>
                  <a:cubicBezTo>
                    <a:pt x="934757" y="220999"/>
                    <a:pt x="907916" y="232117"/>
                    <a:pt x="879929" y="232117"/>
                  </a:cubicBezTo>
                  <a:lnTo>
                    <a:pt x="105525" y="232117"/>
                  </a:lnTo>
                  <a:cubicBezTo>
                    <a:pt x="77538" y="232117"/>
                    <a:pt x="50697" y="220999"/>
                    <a:pt x="30908" y="201209"/>
                  </a:cubicBezTo>
                  <a:cubicBezTo>
                    <a:pt x="11118" y="181419"/>
                    <a:pt x="0" y="154579"/>
                    <a:pt x="0" y="126592"/>
                  </a:cubicBezTo>
                  <a:lnTo>
                    <a:pt x="0" y="105525"/>
                  </a:lnTo>
                  <a:cubicBezTo>
                    <a:pt x="0" y="77538"/>
                    <a:pt x="11118" y="50697"/>
                    <a:pt x="30908" y="30908"/>
                  </a:cubicBezTo>
                  <a:cubicBezTo>
                    <a:pt x="50697" y="11118"/>
                    <a:pt x="77538" y="0"/>
                    <a:pt x="10552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TextBox 10">
              <a:extLst>
                <a:ext uri="{FF2B5EF4-FFF2-40B4-BE49-F238E27FC236}">
                  <a16:creationId xmlns:a16="http://schemas.microsoft.com/office/drawing/2014/main" id="{000E01F7-BF22-F6D0-9E6B-8F1490F86311}"/>
                </a:ext>
              </a:extLst>
            </p:cNvPr>
            <p:cNvSpPr txBox="1"/>
            <p:nvPr/>
          </p:nvSpPr>
          <p:spPr>
            <a:xfrm>
              <a:off x="6680350" y="3574489"/>
              <a:ext cx="4373269" cy="516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8CA9AD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工廠學習</a:t>
              </a:r>
              <a:endPara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8CA9A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id="{B90DA6FC-B10C-84B7-49CD-C244FF1BC2C4}"/>
                </a:ext>
              </a:extLst>
            </p:cNvPr>
            <p:cNvSpPr txBox="1"/>
            <p:nvPr/>
          </p:nvSpPr>
          <p:spPr>
            <a:xfrm>
              <a:off x="6572924" y="4597025"/>
              <a:ext cx="4588119" cy="11079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marR="0" lvl="0" indent="-45720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TW" altLang="en-US" sz="36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現場製程</a:t>
              </a:r>
              <a:r>
                <a:rPr kumimoji="0" lang="zh-TW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學習</a:t>
              </a:r>
              <a:endPara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457200" marR="0" lvl="0" indent="-45720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影響品質要素</a:t>
              </a:r>
              <a:endPara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TextBox 12">
              <a:extLst>
                <a:ext uri="{FF2B5EF4-FFF2-40B4-BE49-F238E27FC236}">
                  <a16:creationId xmlns:a16="http://schemas.microsoft.com/office/drawing/2014/main" id="{44000547-E76B-0EFB-03CA-6490523FD03E}"/>
                </a:ext>
              </a:extLst>
            </p:cNvPr>
            <p:cNvSpPr txBox="1"/>
            <p:nvPr/>
          </p:nvSpPr>
          <p:spPr>
            <a:xfrm>
              <a:off x="6647735" y="6765194"/>
              <a:ext cx="437326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9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 Bold"/>
                  <a:ea typeface="+mn-ea"/>
                  <a:cs typeface="+mn-cs"/>
                </a:rPr>
                <a:t>30%</a:t>
              </a:r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C9F5F1F2-5AB5-0A1C-5290-D53932C0DD09}"/>
              </a:ext>
            </a:extLst>
          </p:cNvPr>
          <p:cNvGrpSpPr/>
          <p:nvPr/>
        </p:nvGrpSpPr>
        <p:grpSpPr>
          <a:xfrm>
            <a:off x="11646958" y="3647766"/>
            <a:ext cx="4588119" cy="4137551"/>
            <a:chOff x="6572924" y="3275343"/>
            <a:chExt cx="4588119" cy="4137551"/>
          </a:xfrm>
        </p:grpSpPr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7BE8AFFC-FF0D-9F30-C50D-1F6291410C7B}"/>
                </a:ext>
              </a:extLst>
            </p:cNvPr>
            <p:cNvSpPr/>
            <p:nvPr/>
          </p:nvSpPr>
          <p:spPr>
            <a:xfrm>
              <a:off x="6996162" y="3275343"/>
              <a:ext cx="3741646" cy="881318"/>
            </a:xfrm>
            <a:custGeom>
              <a:avLst/>
              <a:gdLst/>
              <a:ahLst/>
              <a:cxnLst/>
              <a:rect l="l" t="t" r="r" b="b"/>
              <a:pathLst>
                <a:path w="985454" h="232117">
                  <a:moveTo>
                    <a:pt x="105525" y="0"/>
                  </a:moveTo>
                  <a:lnTo>
                    <a:pt x="879929" y="0"/>
                  </a:lnTo>
                  <a:cubicBezTo>
                    <a:pt x="907916" y="0"/>
                    <a:pt x="934757" y="11118"/>
                    <a:pt x="954547" y="30908"/>
                  </a:cubicBezTo>
                  <a:cubicBezTo>
                    <a:pt x="974336" y="50697"/>
                    <a:pt x="985454" y="77538"/>
                    <a:pt x="985454" y="105525"/>
                  </a:cubicBezTo>
                  <a:lnTo>
                    <a:pt x="985454" y="126592"/>
                  </a:lnTo>
                  <a:cubicBezTo>
                    <a:pt x="985454" y="154579"/>
                    <a:pt x="974336" y="181419"/>
                    <a:pt x="954547" y="201209"/>
                  </a:cubicBezTo>
                  <a:cubicBezTo>
                    <a:pt x="934757" y="220999"/>
                    <a:pt x="907916" y="232117"/>
                    <a:pt x="879929" y="232117"/>
                  </a:cubicBezTo>
                  <a:lnTo>
                    <a:pt x="105525" y="232117"/>
                  </a:lnTo>
                  <a:cubicBezTo>
                    <a:pt x="77538" y="232117"/>
                    <a:pt x="50697" y="220999"/>
                    <a:pt x="30908" y="201209"/>
                  </a:cubicBezTo>
                  <a:cubicBezTo>
                    <a:pt x="11118" y="181419"/>
                    <a:pt x="0" y="154579"/>
                    <a:pt x="0" y="126592"/>
                  </a:cubicBezTo>
                  <a:lnTo>
                    <a:pt x="0" y="105525"/>
                  </a:lnTo>
                  <a:cubicBezTo>
                    <a:pt x="0" y="77538"/>
                    <a:pt x="11118" y="50697"/>
                    <a:pt x="30908" y="30908"/>
                  </a:cubicBezTo>
                  <a:cubicBezTo>
                    <a:pt x="50697" y="11118"/>
                    <a:pt x="77538" y="0"/>
                    <a:pt x="10552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TextBox 10">
              <a:extLst>
                <a:ext uri="{FF2B5EF4-FFF2-40B4-BE49-F238E27FC236}">
                  <a16:creationId xmlns:a16="http://schemas.microsoft.com/office/drawing/2014/main" id="{A735F1B8-C21B-60A2-EA1A-0E2D74E7E033}"/>
                </a:ext>
              </a:extLst>
            </p:cNvPr>
            <p:cNvSpPr txBox="1"/>
            <p:nvPr/>
          </p:nvSpPr>
          <p:spPr>
            <a:xfrm>
              <a:off x="6680350" y="3574489"/>
              <a:ext cx="4373269" cy="516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8CA9AD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專案</a:t>
              </a:r>
              <a:endPara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8CA9A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4" name="TextBox 11">
              <a:extLst>
                <a:ext uri="{FF2B5EF4-FFF2-40B4-BE49-F238E27FC236}">
                  <a16:creationId xmlns:a16="http://schemas.microsoft.com/office/drawing/2014/main" id="{BBD0564A-1F06-23C8-CE02-A5B4531F6F13}"/>
                </a:ext>
              </a:extLst>
            </p:cNvPr>
            <p:cNvSpPr txBox="1"/>
            <p:nvPr/>
          </p:nvSpPr>
          <p:spPr>
            <a:xfrm>
              <a:off x="6572924" y="4597025"/>
              <a:ext cx="4588119" cy="1661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marR="0" lvl="0" indent="-45720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TW" altLang="en-US" sz="36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印刷缺陷檢驗</a:t>
              </a:r>
              <a:endParaRPr lang="en-US" altLang="zh-TW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457200" marR="0" lvl="0" indent="-45720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TW" altLang="en-US" sz="36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機台數據分析</a:t>
              </a:r>
              <a:endParaRPr lang="en-US" altLang="zh-TW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457200" marR="0" lvl="0" indent="-45720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TW" altLang="en-US" sz="36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提出改善建議</a:t>
              </a:r>
              <a:endParaRPr lang="en-US" altLang="zh-TW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5" name="TextBox 12">
              <a:extLst>
                <a:ext uri="{FF2B5EF4-FFF2-40B4-BE49-F238E27FC236}">
                  <a16:creationId xmlns:a16="http://schemas.microsoft.com/office/drawing/2014/main" id="{7A36B3AD-E15F-B9DA-686C-4DAD15B0DA88}"/>
                </a:ext>
              </a:extLst>
            </p:cNvPr>
            <p:cNvSpPr txBox="1"/>
            <p:nvPr/>
          </p:nvSpPr>
          <p:spPr>
            <a:xfrm>
              <a:off x="6647735" y="6765194"/>
              <a:ext cx="437326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9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 Bold"/>
                  <a:ea typeface="+mn-ea"/>
                  <a:cs typeface="+mn-cs"/>
                </a:rPr>
                <a:t>40%</a:t>
              </a:r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067E4323-D1D1-1ABC-3EC5-13E9669CF157}"/>
              </a:ext>
            </a:extLst>
          </p:cNvPr>
          <p:cNvGrpSpPr/>
          <p:nvPr/>
        </p:nvGrpSpPr>
        <p:grpSpPr>
          <a:xfrm>
            <a:off x="1754997" y="3647766"/>
            <a:ext cx="4588119" cy="4137551"/>
            <a:chOff x="6572924" y="3275343"/>
            <a:chExt cx="4588119" cy="4137551"/>
          </a:xfrm>
        </p:grpSpPr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98E67AB5-96FE-6D54-9F7C-E04CF0D87E38}"/>
                </a:ext>
              </a:extLst>
            </p:cNvPr>
            <p:cNvSpPr/>
            <p:nvPr/>
          </p:nvSpPr>
          <p:spPr>
            <a:xfrm>
              <a:off x="6996162" y="3275343"/>
              <a:ext cx="3741646" cy="881318"/>
            </a:xfrm>
            <a:custGeom>
              <a:avLst/>
              <a:gdLst/>
              <a:ahLst/>
              <a:cxnLst/>
              <a:rect l="l" t="t" r="r" b="b"/>
              <a:pathLst>
                <a:path w="985454" h="232117">
                  <a:moveTo>
                    <a:pt x="105525" y="0"/>
                  </a:moveTo>
                  <a:lnTo>
                    <a:pt x="879929" y="0"/>
                  </a:lnTo>
                  <a:cubicBezTo>
                    <a:pt x="907916" y="0"/>
                    <a:pt x="934757" y="11118"/>
                    <a:pt x="954547" y="30908"/>
                  </a:cubicBezTo>
                  <a:cubicBezTo>
                    <a:pt x="974336" y="50697"/>
                    <a:pt x="985454" y="77538"/>
                    <a:pt x="985454" y="105525"/>
                  </a:cubicBezTo>
                  <a:lnTo>
                    <a:pt x="985454" y="126592"/>
                  </a:lnTo>
                  <a:cubicBezTo>
                    <a:pt x="985454" y="154579"/>
                    <a:pt x="974336" y="181419"/>
                    <a:pt x="954547" y="201209"/>
                  </a:cubicBezTo>
                  <a:cubicBezTo>
                    <a:pt x="934757" y="220999"/>
                    <a:pt x="907916" y="232117"/>
                    <a:pt x="879929" y="232117"/>
                  </a:cubicBezTo>
                  <a:lnTo>
                    <a:pt x="105525" y="232117"/>
                  </a:lnTo>
                  <a:cubicBezTo>
                    <a:pt x="77538" y="232117"/>
                    <a:pt x="50697" y="220999"/>
                    <a:pt x="30908" y="201209"/>
                  </a:cubicBezTo>
                  <a:cubicBezTo>
                    <a:pt x="11118" y="181419"/>
                    <a:pt x="0" y="154579"/>
                    <a:pt x="0" y="126592"/>
                  </a:cubicBezTo>
                  <a:lnTo>
                    <a:pt x="0" y="105525"/>
                  </a:lnTo>
                  <a:cubicBezTo>
                    <a:pt x="0" y="77538"/>
                    <a:pt x="11118" y="50697"/>
                    <a:pt x="30908" y="30908"/>
                  </a:cubicBezTo>
                  <a:cubicBezTo>
                    <a:pt x="50697" y="11118"/>
                    <a:pt x="77538" y="0"/>
                    <a:pt x="10552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8" name="TextBox 10">
              <a:extLst>
                <a:ext uri="{FF2B5EF4-FFF2-40B4-BE49-F238E27FC236}">
                  <a16:creationId xmlns:a16="http://schemas.microsoft.com/office/drawing/2014/main" id="{DA5BEF99-292F-FF67-35AA-D15B909E716F}"/>
                </a:ext>
              </a:extLst>
            </p:cNvPr>
            <p:cNvSpPr txBox="1"/>
            <p:nvPr/>
          </p:nvSpPr>
          <p:spPr>
            <a:xfrm>
              <a:off x="6680350" y="3574489"/>
              <a:ext cx="4373269" cy="5163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38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4800" b="1" dirty="0">
                  <a:solidFill>
                    <a:srgbClr val="8CA9AD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品保職責</a:t>
              </a:r>
              <a:endPara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8CA9AD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9" name="TextBox 11">
              <a:extLst>
                <a:ext uri="{FF2B5EF4-FFF2-40B4-BE49-F238E27FC236}">
                  <a16:creationId xmlns:a16="http://schemas.microsoft.com/office/drawing/2014/main" id="{393ABBCE-20CA-1348-7A1D-24CE4E4815BE}"/>
                </a:ext>
              </a:extLst>
            </p:cNvPr>
            <p:cNvSpPr txBox="1"/>
            <p:nvPr/>
          </p:nvSpPr>
          <p:spPr>
            <a:xfrm>
              <a:off x="6572924" y="4597025"/>
              <a:ext cx="4588119" cy="16619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marR="0" lvl="0" indent="-45720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TW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品質管理學習</a:t>
              </a:r>
              <a:endPara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457200" marR="0" lvl="0" indent="-45720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TW" altLang="en-US" sz="36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品保日常工作</a:t>
              </a:r>
              <a:endParaRPr kumimoji="0" lang="en-US" altLang="zh-TW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marL="457200" marR="0" lvl="0" indent="-45720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zh-TW" altLang="en-US" sz="3600" dirty="0">
                  <a:solidFill>
                    <a:srgbClr val="FFFFFF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客訴案件學習</a:t>
              </a:r>
              <a:endParaRPr lang="en-US" altLang="zh-TW" sz="3600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0" name="TextBox 12">
              <a:extLst>
                <a:ext uri="{FF2B5EF4-FFF2-40B4-BE49-F238E27FC236}">
                  <a16:creationId xmlns:a16="http://schemas.microsoft.com/office/drawing/2014/main" id="{157FBEA3-B8CF-E496-4B51-7BE6A0ED9E6D}"/>
                </a:ext>
              </a:extLst>
            </p:cNvPr>
            <p:cNvSpPr txBox="1"/>
            <p:nvPr/>
          </p:nvSpPr>
          <p:spPr>
            <a:xfrm>
              <a:off x="6647735" y="6765194"/>
              <a:ext cx="437326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95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5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DM Sans Bold"/>
                  <a:ea typeface="+mn-ea"/>
                  <a:cs typeface="+mn-cs"/>
                </a:rPr>
                <a:t>30%</a:t>
              </a:r>
            </a:p>
          </p:txBody>
        </p:sp>
      </p:grp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DC9318C-46F3-6FC9-BDC0-7AE9DE538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FB964-076A-416B-9EFE-55D4DC3D8707}" type="slidenum">
              <a:rPr lang="zh-TW" altLang="en-US" smtClean="0"/>
              <a:pPr/>
              <a:t>8</a:t>
            </a:fld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23807</TotalTime>
  <Words>580</Words>
  <Application>Microsoft Office PowerPoint</Application>
  <PresentationFormat>自訂</PresentationFormat>
  <Paragraphs>195</Paragraphs>
  <Slides>25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4" baseType="lpstr">
      <vt:lpstr>微軟正黑體</vt:lpstr>
      <vt:lpstr>Calibri Light</vt:lpstr>
      <vt:lpstr>Canva Sans Bold</vt:lpstr>
      <vt:lpstr>Calibri</vt:lpstr>
      <vt:lpstr>Arial</vt:lpstr>
      <vt:lpstr>DM Sans Bold</vt:lpstr>
      <vt:lpstr>DM Sans Italics</vt:lpstr>
      <vt:lpstr>Wingdings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實習進度報告_蘇慬</dc:title>
  <cp:lastModifiedBy>蘇慬</cp:lastModifiedBy>
  <cp:revision>39</cp:revision>
  <dcterms:created xsi:type="dcterms:W3CDTF">2006-08-16T00:00:00Z</dcterms:created>
  <dcterms:modified xsi:type="dcterms:W3CDTF">2023-08-20T23:24:58Z</dcterms:modified>
  <dc:identifier>DAFpHys0XtI</dc:identifier>
</cp:coreProperties>
</file>